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7" r:id="rId1"/>
  </p:sldMasterIdLst>
  <p:notesMasterIdLst>
    <p:notesMasterId r:id="rId29"/>
  </p:notesMasterIdLst>
  <p:sldIdLst>
    <p:sldId id="282" r:id="rId2"/>
    <p:sldId id="298" r:id="rId3"/>
    <p:sldId id="347" r:id="rId4"/>
    <p:sldId id="352" r:id="rId5"/>
    <p:sldId id="354" r:id="rId6"/>
    <p:sldId id="355" r:id="rId7"/>
    <p:sldId id="356" r:id="rId8"/>
    <p:sldId id="357" r:id="rId9"/>
    <p:sldId id="359" r:id="rId10"/>
    <p:sldId id="360" r:id="rId11"/>
    <p:sldId id="361" r:id="rId12"/>
    <p:sldId id="362" r:id="rId13"/>
    <p:sldId id="260" r:id="rId14"/>
    <p:sldId id="346" r:id="rId15"/>
    <p:sldId id="345" r:id="rId16"/>
    <p:sldId id="262" r:id="rId17"/>
    <p:sldId id="285" r:id="rId18"/>
    <p:sldId id="299" r:id="rId19"/>
    <p:sldId id="286" r:id="rId20"/>
    <p:sldId id="269" r:id="rId21"/>
    <p:sldId id="349" r:id="rId22"/>
    <p:sldId id="333" r:id="rId23"/>
    <p:sldId id="272" r:id="rId24"/>
    <p:sldId id="335" r:id="rId25"/>
    <p:sldId id="336" r:id="rId26"/>
    <p:sldId id="332" r:id="rId27"/>
    <p:sldId id="351"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F6C20-1631-4672-BC71-EF2EA3A711DB}" type="doc">
      <dgm:prSet loTypeId="urn:microsoft.com/office/officeart/2005/8/layout/hProcess6" loCatId="process" qsTypeId="urn:microsoft.com/office/officeart/2005/8/quickstyle/simple1" qsCatId="simple" csTypeId="urn:microsoft.com/office/officeart/2005/8/colors/accent0_2" csCatId="mainScheme" phldr="1"/>
      <dgm:spPr/>
      <dgm:t>
        <a:bodyPr/>
        <a:lstStyle/>
        <a:p>
          <a:endParaRPr lang="en-US"/>
        </a:p>
      </dgm:t>
    </dgm:pt>
    <dgm:pt modelId="{72AB97A3-1BD7-4A64-A3E1-3F8C5B6B5908}">
      <dgm:prSet phldrT="[Text]"/>
      <dgm:spPr/>
      <dgm:t>
        <a:bodyPr/>
        <a:lstStyle/>
        <a:p>
          <a:r>
            <a:rPr lang="en-US" dirty="0" smtClean="0"/>
            <a:t>Never do/feel</a:t>
          </a:r>
          <a:endParaRPr lang="en-US" dirty="0"/>
        </a:p>
      </dgm:t>
    </dgm:pt>
    <dgm:pt modelId="{F3CECB0F-D281-4AC2-AA27-E4987585E2D9}" type="parTrans" cxnId="{4885E259-9B2C-43DE-BE5B-0C3E70A53181}">
      <dgm:prSet/>
      <dgm:spPr/>
      <dgm:t>
        <a:bodyPr/>
        <a:lstStyle/>
        <a:p>
          <a:endParaRPr lang="en-US"/>
        </a:p>
      </dgm:t>
    </dgm:pt>
    <dgm:pt modelId="{D41167A5-4AE8-4C1A-A1A0-7DDA55E46CEE}" type="sibTrans" cxnId="{4885E259-9B2C-43DE-BE5B-0C3E70A53181}">
      <dgm:prSet/>
      <dgm:spPr/>
      <dgm:t>
        <a:bodyPr/>
        <a:lstStyle/>
        <a:p>
          <a:endParaRPr lang="en-US"/>
        </a:p>
      </dgm:t>
    </dgm:pt>
    <dgm:pt modelId="{C95C8D5D-D00E-44F0-BD15-325789AC534B}">
      <dgm:prSet phldrT="[Text]"/>
      <dgm:spPr/>
      <dgm:t>
        <a:bodyPr/>
        <a:lstStyle/>
        <a:p>
          <a:r>
            <a:rPr lang="en-US" b="1" dirty="0" smtClean="0"/>
            <a:t>1</a:t>
          </a:r>
          <a:endParaRPr lang="en-US" b="1" dirty="0"/>
        </a:p>
      </dgm:t>
    </dgm:pt>
    <dgm:pt modelId="{7F369040-AAAE-48E9-B2D0-8479A3BE2E7B}" type="parTrans" cxnId="{9799752A-DD6C-42C4-BDF2-C5094AF0A109}">
      <dgm:prSet/>
      <dgm:spPr/>
      <dgm:t>
        <a:bodyPr/>
        <a:lstStyle/>
        <a:p>
          <a:endParaRPr lang="en-US"/>
        </a:p>
      </dgm:t>
    </dgm:pt>
    <dgm:pt modelId="{5FAB5847-696E-4DED-B3FB-96C2B0E6B41F}" type="sibTrans" cxnId="{9799752A-DD6C-42C4-BDF2-C5094AF0A109}">
      <dgm:prSet/>
      <dgm:spPr/>
      <dgm:t>
        <a:bodyPr/>
        <a:lstStyle/>
        <a:p>
          <a:endParaRPr lang="en-US"/>
        </a:p>
      </dgm:t>
    </dgm:pt>
    <dgm:pt modelId="{D1177749-4C2B-4C6F-BF9B-5AC62756ECAF}">
      <dgm:prSet phldrT="[Text]"/>
      <dgm:spPr/>
      <dgm:t>
        <a:bodyPr/>
        <a:lstStyle/>
        <a:p>
          <a:r>
            <a:rPr lang="en-US" dirty="0" smtClean="0"/>
            <a:t>Sometimes do/feel</a:t>
          </a:r>
          <a:endParaRPr lang="en-US" dirty="0"/>
        </a:p>
      </dgm:t>
    </dgm:pt>
    <dgm:pt modelId="{819288FA-A372-40D2-A580-B58DB6647328}" type="parTrans" cxnId="{3F913BA0-9A20-44BA-8B90-E95899933456}">
      <dgm:prSet/>
      <dgm:spPr/>
      <dgm:t>
        <a:bodyPr/>
        <a:lstStyle/>
        <a:p>
          <a:endParaRPr lang="en-US"/>
        </a:p>
      </dgm:t>
    </dgm:pt>
    <dgm:pt modelId="{9A04C354-9250-4F6C-80DB-1BB639416875}" type="sibTrans" cxnId="{3F913BA0-9A20-44BA-8B90-E95899933456}">
      <dgm:prSet/>
      <dgm:spPr/>
      <dgm:t>
        <a:bodyPr/>
        <a:lstStyle/>
        <a:p>
          <a:endParaRPr lang="en-US"/>
        </a:p>
      </dgm:t>
    </dgm:pt>
    <dgm:pt modelId="{819AF931-3F56-4F49-9A49-1187E6A62BDF}">
      <dgm:prSet phldrT="[Text]"/>
      <dgm:spPr/>
      <dgm:t>
        <a:bodyPr/>
        <a:lstStyle/>
        <a:p>
          <a:r>
            <a:rPr lang="en-US" b="1" dirty="0" smtClean="0"/>
            <a:t>3</a:t>
          </a:r>
          <a:endParaRPr lang="en-US" b="1" dirty="0"/>
        </a:p>
      </dgm:t>
    </dgm:pt>
    <dgm:pt modelId="{735D9496-1143-4E6F-8EE9-60EE4CBB3981}" type="parTrans" cxnId="{281AB87D-1D08-43B1-9F32-4F21CEBB9A37}">
      <dgm:prSet/>
      <dgm:spPr/>
      <dgm:t>
        <a:bodyPr/>
        <a:lstStyle/>
        <a:p>
          <a:endParaRPr lang="en-US"/>
        </a:p>
      </dgm:t>
    </dgm:pt>
    <dgm:pt modelId="{08BF471D-ABCD-4EE7-9875-075FD99F8118}" type="sibTrans" cxnId="{281AB87D-1D08-43B1-9F32-4F21CEBB9A37}">
      <dgm:prSet/>
      <dgm:spPr/>
      <dgm:t>
        <a:bodyPr/>
        <a:lstStyle/>
        <a:p>
          <a:endParaRPr lang="en-US"/>
        </a:p>
      </dgm:t>
    </dgm:pt>
    <dgm:pt modelId="{E75C30C4-0F56-4501-B77F-4F57C95D094F}">
      <dgm:prSet phldrT="[Text]"/>
      <dgm:spPr/>
      <dgm:t>
        <a:bodyPr/>
        <a:lstStyle/>
        <a:p>
          <a:r>
            <a:rPr lang="en-US" dirty="0" smtClean="0"/>
            <a:t>Always do/feel</a:t>
          </a:r>
          <a:endParaRPr lang="en-US" dirty="0"/>
        </a:p>
      </dgm:t>
    </dgm:pt>
    <dgm:pt modelId="{46571887-8DE6-43D9-957B-CAAB152B7707}" type="parTrans" cxnId="{AC3E615F-F165-4AE8-BACF-63ECD3C5E430}">
      <dgm:prSet/>
      <dgm:spPr/>
      <dgm:t>
        <a:bodyPr/>
        <a:lstStyle/>
        <a:p>
          <a:endParaRPr lang="en-US"/>
        </a:p>
      </dgm:t>
    </dgm:pt>
    <dgm:pt modelId="{AF44043F-BA68-4769-A4AC-461D86CC7A43}" type="sibTrans" cxnId="{AC3E615F-F165-4AE8-BACF-63ECD3C5E430}">
      <dgm:prSet/>
      <dgm:spPr/>
      <dgm:t>
        <a:bodyPr/>
        <a:lstStyle/>
        <a:p>
          <a:endParaRPr lang="en-US"/>
        </a:p>
      </dgm:t>
    </dgm:pt>
    <dgm:pt modelId="{BDD46938-C91E-438A-B99D-DF11D912C585}">
      <dgm:prSet phldrT="[Text]"/>
      <dgm:spPr/>
      <dgm:t>
        <a:bodyPr/>
        <a:lstStyle/>
        <a:p>
          <a:r>
            <a:rPr lang="en-US" b="1" dirty="0" smtClean="0"/>
            <a:t>5</a:t>
          </a:r>
          <a:endParaRPr lang="en-US" b="1" dirty="0"/>
        </a:p>
      </dgm:t>
    </dgm:pt>
    <dgm:pt modelId="{D71A8565-20C8-4C07-A2E4-5CE9465FD098}" type="parTrans" cxnId="{C67FD0F1-33A0-4A65-AFA2-9B6391C05D67}">
      <dgm:prSet/>
      <dgm:spPr/>
      <dgm:t>
        <a:bodyPr/>
        <a:lstStyle/>
        <a:p>
          <a:endParaRPr lang="en-US"/>
        </a:p>
      </dgm:t>
    </dgm:pt>
    <dgm:pt modelId="{B2BBA017-CA9D-4509-8A20-7A7C3FDC11BF}" type="sibTrans" cxnId="{C67FD0F1-33A0-4A65-AFA2-9B6391C05D67}">
      <dgm:prSet/>
      <dgm:spPr/>
      <dgm:t>
        <a:bodyPr/>
        <a:lstStyle/>
        <a:p>
          <a:endParaRPr lang="en-US"/>
        </a:p>
      </dgm:t>
    </dgm:pt>
    <dgm:pt modelId="{6BED17AB-3C03-4D97-8EFD-BC945508517C}" type="pres">
      <dgm:prSet presAssocID="{CC2F6C20-1631-4672-BC71-EF2EA3A711DB}" presName="theList" presStyleCnt="0">
        <dgm:presLayoutVars>
          <dgm:dir/>
          <dgm:animLvl val="lvl"/>
          <dgm:resizeHandles val="exact"/>
        </dgm:presLayoutVars>
      </dgm:prSet>
      <dgm:spPr/>
      <dgm:t>
        <a:bodyPr/>
        <a:lstStyle/>
        <a:p>
          <a:endParaRPr lang="en-US"/>
        </a:p>
      </dgm:t>
    </dgm:pt>
    <dgm:pt modelId="{3A5CD15D-83B6-4BA9-85E0-35283698955D}" type="pres">
      <dgm:prSet presAssocID="{72AB97A3-1BD7-4A64-A3E1-3F8C5B6B5908}" presName="compNode" presStyleCnt="0"/>
      <dgm:spPr/>
      <dgm:t>
        <a:bodyPr/>
        <a:lstStyle/>
        <a:p>
          <a:endParaRPr lang="en-US"/>
        </a:p>
      </dgm:t>
    </dgm:pt>
    <dgm:pt modelId="{CA8ACC1C-35EC-471C-98D6-0C9433CA24B6}" type="pres">
      <dgm:prSet presAssocID="{72AB97A3-1BD7-4A64-A3E1-3F8C5B6B5908}" presName="noGeometry" presStyleCnt="0"/>
      <dgm:spPr/>
      <dgm:t>
        <a:bodyPr/>
        <a:lstStyle/>
        <a:p>
          <a:endParaRPr lang="en-US"/>
        </a:p>
      </dgm:t>
    </dgm:pt>
    <dgm:pt modelId="{ACB11849-16E3-4EA2-BF06-673F62A7A1E6}" type="pres">
      <dgm:prSet presAssocID="{72AB97A3-1BD7-4A64-A3E1-3F8C5B6B5908}" presName="childTextVisible" presStyleLbl="bgAccFollowNode1" presStyleIdx="0" presStyleCnt="3">
        <dgm:presLayoutVars>
          <dgm:bulletEnabled val="1"/>
        </dgm:presLayoutVars>
      </dgm:prSet>
      <dgm:spPr/>
      <dgm:t>
        <a:bodyPr/>
        <a:lstStyle/>
        <a:p>
          <a:endParaRPr lang="en-US"/>
        </a:p>
      </dgm:t>
    </dgm:pt>
    <dgm:pt modelId="{98B9C8BA-81DF-4BAE-8FCF-CE6910758E94}" type="pres">
      <dgm:prSet presAssocID="{72AB97A3-1BD7-4A64-A3E1-3F8C5B6B5908}" presName="childTextHidden" presStyleLbl="bgAccFollowNode1" presStyleIdx="0" presStyleCnt="3"/>
      <dgm:spPr/>
      <dgm:t>
        <a:bodyPr/>
        <a:lstStyle/>
        <a:p>
          <a:endParaRPr lang="en-US"/>
        </a:p>
      </dgm:t>
    </dgm:pt>
    <dgm:pt modelId="{37DE5385-A7B5-446F-9A10-535803715BCB}" type="pres">
      <dgm:prSet presAssocID="{72AB97A3-1BD7-4A64-A3E1-3F8C5B6B5908}" presName="parentText" presStyleLbl="node1" presStyleIdx="0" presStyleCnt="3">
        <dgm:presLayoutVars>
          <dgm:chMax val="1"/>
          <dgm:bulletEnabled val="1"/>
        </dgm:presLayoutVars>
      </dgm:prSet>
      <dgm:spPr/>
      <dgm:t>
        <a:bodyPr/>
        <a:lstStyle/>
        <a:p>
          <a:endParaRPr lang="en-US"/>
        </a:p>
      </dgm:t>
    </dgm:pt>
    <dgm:pt modelId="{612418FA-EFDB-433A-9B05-7ABE00625B1E}" type="pres">
      <dgm:prSet presAssocID="{72AB97A3-1BD7-4A64-A3E1-3F8C5B6B5908}" presName="aSpace" presStyleCnt="0"/>
      <dgm:spPr/>
      <dgm:t>
        <a:bodyPr/>
        <a:lstStyle/>
        <a:p>
          <a:endParaRPr lang="en-US"/>
        </a:p>
      </dgm:t>
    </dgm:pt>
    <dgm:pt modelId="{BEC25C93-45EE-49A5-BBDA-F0FC8BF397CC}" type="pres">
      <dgm:prSet presAssocID="{D1177749-4C2B-4C6F-BF9B-5AC62756ECAF}" presName="compNode" presStyleCnt="0"/>
      <dgm:spPr/>
      <dgm:t>
        <a:bodyPr/>
        <a:lstStyle/>
        <a:p>
          <a:endParaRPr lang="en-US"/>
        </a:p>
      </dgm:t>
    </dgm:pt>
    <dgm:pt modelId="{C85C22C9-B466-4D5E-983F-73E0FF6D9C35}" type="pres">
      <dgm:prSet presAssocID="{D1177749-4C2B-4C6F-BF9B-5AC62756ECAF}" presName="noGeometry" presStyleCnt="0"/>
      <dgm:spPr/>
      <dgm:t>
        <a:bodyPr/>
        <a:lstStyle/>
        <a:p>
          <a:endParaRPr lang="en-US"/>
        </a:p>
      </dgm:t>
    </dgm:pt>
    <dgm:pt modelId="{73916012-EE5F-4D5F-AF1A-EB50BA93D506}" type="pres">
      <dgm:prSet presAssocID="{D1177749-4C2B-4C6F-BF9B-5AC62756ECAF}" presName="childTextVisible" presStyleLbl="bgAccFollowNode1" presStyleIdx="1" presStyleCnt="3">
        <dgm:presLayoutVars>
          <dgm:bulletEnabled val="1"/>
        </dgm:presLayoutVars>
      </dgm:prSet>
      <dgm:spPr/>
      <dgm:t>
        <a:bodyPr/>
        <a:lstStyle/>
        <a:p>
          <a:endParaRPr lang="en-US"/>
        </a:p>
      </dgm:t>
    </dgm:pt>
    <dgm:pt modelId="{E45DF0E3-F6B2-4675-B825-BE4DF6561EB0}" type="pres">
      <dgm:prSet presAssocID="{D1177749-4C2B-4C6F-BF9B-5AC62756ECAF}" presName="childTextHidden" presStyleLbl="bgAccFollowNode1" presStyleIdx="1" presStyleCnt="3"/>
      <dgm:spPr/>
      <dgm:t>
        <a:bodyPr/>
        <a:lstStyle/>
        <a:p>
          <a:endParaRPr lang="en-US"/>
        </a:p>
      </dgm:t>
    </dgm:pt>
    <dgm:pt modelId="{0DB3834E-33AC-456B-874B-7A3C18F2F285}" type="pres">
      <dgm:prSet presAssocID="{D1177749-4C2B-4C6F-BF9B-5AC62756ECAF}" presName="parentText" presStyleLbl="node1" presStyleIdx="1" presStyleCnt="3">
        <dgm:presLayoutVars>
          <dgm:chMax val="1"/>
          <dgm:bulletEnabled val="1"/>
        </dgm:presLayoutVars>
      </dgm:prSet>
      <dgm:spPr/>
      <dgm:t>
        <a:bodyPr/>
        <a:lstStyle/>
        <a:p>
          <a:endParaRPr lang="en-US"/>
        </a:p>
      </dgm:t>
    </dgm:pt>
    <dgm:pt modelId="{66EC36AE-45FA-4024-ADB1-59AE1FF390CF}" type="pres">
      <dgm:prSet presAssocID="{D1177749-4C2B-4C6F-BF9B-5AC62756ECAF}" presName="aSpace" presStyleCnt="0"/>
      <dgm:spPr/>
      <dgm:t>
        <a:bodyPr/>
        <a:lstStyle/>
        <a:p>
          <a:endParaRPr lang="en-US"/>
        </a:p>
      </dgm:t>
    </dgm:pt>
    <dgm:pt modelId="{AAEDE468-745C-43D9-96B1-436F3F538699}" type="pres">
      <dgm:prSet presAssocID="{E75C30C4-0F56-4501-B77F-4F57C95D094F}" presName="compNode" presStyleCnt="0"/>
      <dgm:spPr/>
      <dgm:t>
        <a:bodyPr/>
        <a:lstStyle/>
        <a:p>
          <a:endParaRPr lang="en-US"/>
        </a:p>
      </dgm:t>
    </dgm:pt>
    <dgm:pt modelId="{ADE423CB-00BE-4E94-B5F6-0203A8D3D53C}" type="pres">
      <dgm:prSet presAssocID="{E75C30C4-0F56-4501-B77F-4F57C95D094F}" presName="noGeometry" presStyleCnt="0"/>
      <dgm:spPr/>
      <dgm:t>
        <a:bodyPr/>
        <a:lstStyle/>
        <a:p>
          <a:endParaRPr lang="en-US"/>
        </a:p>
      </dgm:t>
    </dgm:pt>
    <dgm:pt modelId="{936ED352-0E14-4510-8970-EE0116F58418}" type="pres">
      <dgm:prSet presAssocID="{E75C30C4-0F56-4501-B77F-4F57C95D094F}" presName="childTextVisible" presStyleLbl="bgAccFollowNode1" presStyleIdx="2" presStyleCnt="3">
        <dgm:presLayoutVars>
          <dgm:bulletEnabled val="1"/>
        </dgm:presLayoutVars>
      </dgm:prSet>
      <dgm:spPr/>
      <dgm:t>
        <a:bodyPr/>
        <a:lstStyle/>
        <a:p>
          <a:endParaRPr lang="en-US"/>
        </a:p>
      </dgm:t>
    </dgm:pt>
    <dgm:pt modelId="{10F9D285-7450-4726-BA4D-B81FA1D50A3E}" type="pres">
      <dgm:prSet presAssocID="{E75C30C4-0F56-4501-B77F-4F57C95D094F}" presName="childTextHidden" presStyleLbl="bgAccFollowNode1" presStyleIdx="2" presStyleCnt="3"/>
      <dgm:spPr/>
      <dgm:t>
        <a:bodyPr/>
        <a:lstStyle/>
        <a:p>
          <a:endParaRPr lang="en-US"/>
        </a:p>
      </dgm:t>
    </dgm:pt>
    <dgm:pt modelId="{5E805ADA-AB77-454C-917F-C6BF6D0BBB0F}" type="pres">
      <dgm:prSet presAssocID="{E75C30C4-0F56-4501-B77F-4F57C95D094F}" presName="parentText" presStyleLbl="node1" presStyleIdx="2" presStyleCnt="3">
        <dgm:presLayoutVars>
          <dgm:chMax val="1"/>
          <dgm:bulletEnabled val="1"/>
        </dgm:presLayoutVars>
      </dgm:prSet>
      <dgm:spPr/>
      <dgm:t>
        <a:bodyPr/>
        <a:lstStyle/>
        <a:p>
          <a:endParaRPr lang="en-US"/>
        </a:p>
      </dgm:t>
    </dgm:pt>
  </dgm:ptLst>
  <dgm:cxnLst>
    <dgm:cxn modelId="{7200D3D9-A0BA-4206-B0A8-43EBD1996693}" type="presOf" srcId="{CC2F6C20-1631-4672-BC71-EF2EA3A711DB}" destId="{6BED17AB-3C03-4D97-8EFD-BC945508517C}" srcOrd="0" destOrd="0" presId="urn:microsoft.com/office/officeart/2005/8/layout/hProcess6"/>
    <dgm:cxn modelId="{9ECCB2CE-589F-445B-BB81-2EF3B2BCAD4B}" type="presOf" srcId="{D1177749-4C2B-4C6F-BF9B-5AC62756ECAF}" destId="{0DB3834E-33AC-456B-874B-7A3C18F2F285}" srcOrd="0" destOrd="0" presId="urn:microsoft.com/office/officeart/2005/8/layout/hProcess6"/>
    <dgm:cxn modelId="{496B0E6C-F703-4D3A-BE5E-666DEFF76A38}" type="presOf" srcId="{C95C8D5D-D00E-44F0-BD15-325789AC534B}" destId="{ACB11849-16E3-4EA2-BF06-673F62A7A1E6}" srcOrd="0" destOrd="0" presId="urn:microsoft.com/office/officeart/2005/8/layout/hProcess6"/>
    <dgm:cxn modelId="{281AB87D-1D08-43B1-9F32-4F21CEBB9A37}" srcId="{D1177749-4C2B-4C6F-BF9B-5AC62756ECAF}" destId="{819AF931-3F56-4F49-9A49-1187E6A62BDF}" srcOrd="0" destOrd="0" parTransId="{735D9496-1143-4E6F-8EE9-60EE4CBB3981}" sibTransId="{08BF471D-ABCD-4EE7-9875-075FD99F8118}"/>
    <dgm:cxn modelId="{FEC886E2-4B78-4FCF-8557-F295A7B26B49}" type="presOf" srcId="{BDD46938-C91E-438A-B99D-DF11D912C585}" destId="{10F9D285-7450-4726-BA4D-B81FA1D50A3E}" srcOrd="1" destOrd="0" presId="urn:microsoft.com/office/officeart/2005/8/layout/hProcess6"/>
    <dgm:cxn modelId="{FCF24705-578E-4085-8D2A-2635E375D87F}" type="presOf" srcId="{72AB97A3-1BD7-4A64-A3E1-3F8C5B6B5908}" destId="{37DE5385-A7B5-446F-9A10-535803715BCB}" srcOrd="0" destOrd="0" presId="urn:microsoft.com/office/officeart/2005/8/layout/hProcess6"/>
    <dgm:cxn modelId="{AC3E615F-F165-4AE8-BACF-63ECD3C5E430}" srcId="{CC2F6C20-1631-4672-BC71-EF2EA3A711DB}" destId="{E75C30C4-0F56-4501-B77F-4F57C95D094F}" srcOrd="2" destOrd="0" parTransId="{46571887-8DE6-43D9-957B-CAAB152B7707}" sibTransId="{AF44043F-BA68-4769-A4AC-461D86CC7A43}"/>
    <dgm:cxn modelId="{4885E259-9B2C-43DE-BE5B-0C3E70A53181}" srcId="{CC2F6C20-1631-4672-BC71-EF2EA3A711DB}" destId="{72AB97A3-1BD7-4A64-A3E1-3F8C5B6B5908}" srcOrd="0" destOrd="0" parTransId="{F3CECB0F-D281-4AC2-AA27-E4987585E2D9}" sibTransId="{D41167A5-4AE8-4C1A-A1A0-7DDA55E46CEE}"/>
    <dgm:cxn modelId="{DEE67580-EB39-4223-AB3D-FEF56BDC3E45}" type="presOf" srcId="{819AF931-3F56-4F49-9A49-1187E6A62BDF}" destId="{E45DF0E3-F6B2-4675-B825-BE4DF6561EB0}" srcOrd="1" destOrd="0" presId="urn:microsoft.com/office/officeart/2005/8/layout/hProcess6"/>
    <dgm:cxn modelId="{9799752A-DD6C-42C4-BDF2-C5094AF0A109}" srcId="{72AB97A3-1BD7-4A64-A3E1-3F8C5B6B5908}" destId="{C95C8D5D-D00E-44F0-BD15-325789AC534B}" srcOrd="0" destOrd="0" parTransId="{7F369040-AAAE-48E9-B2D0-8479A3BE2E7B}" sibTransId="{5FAB5847-696E-4DED-B3FB-96C2B0E6B41F}"/>
    <dgm:cxn modelId="{F5D55CA1-D92E-4CFE-99AF-CE753C04A32E}" type="presOf" srcId="{BDD46938-C91E-438A-B99D-DF11D912C585}" destId="{936ED352-0E14-4510-8970-EE0116F58418}" srcOrd="0" destOrd="0" presId="urn:microsoft.com/office/officeart/2005/8/layout/hProcess6"/>
    <dgm:cxn modelId="{000D11E5-3379-4FAE-AE72-DCD0BF8AEF71}" type="presOf" srcId="{C95C8D5D-D00E-44F0-BD15-325789AC534B}" destId="{98B9C8BA-81DF-4BAE-8FCF-CE6910758E94}" srcOrd="1" destOrd="0" presId="urn:microsoft.com/office/officeart/2005/8/layout/hProcess6"/>
    <dgm:cxn modelId="{3F913BA0-9A20-44BA-8B90-E95899933456}" srcId="{CC2F6C20-1631-4672-BC71-EF2EA3A711DB}" destId="{D1177749-4C2B-4C6F-BF9B-5AC62756ECAF}" srcOrd="1" destOrd="0" parTransId="{819288FA-A372-40D2-A580-B58DB6647328}" sibTransId="{9A04C354-9250-4F6C-80DB-1BB639416875}"/>
    <dgm:cxn modelId="{21AFF0F8-BDCF-4461-8F30-3C2228059751}" type="presOf" srcId="{819AF931-3F56-4F49-9A49-1187E6A62BDF}" destId="{73916012-EE5F-4D5F-AF1A-EB50BA93D506}" srcOrd="0" destOrd="0" presId="urn:microsoft.com/office/officeart/2005/8/layout/hProcess6"/>
    <dgm:cxn modelId="{49451B8F-30ED-461B-B507-11307FBAA3C6}" type="presOf" srcId="{E75C30C4-0F56-4501-B77F-4F57C95D094F}" destId="{5E805ADA-AB77-454C-917F-C6BF6D0BBB0F}" srcOrd="0" destOrd="0" presId="urn:microsoft.com/office/officeart/2005/8/layout/hProcess6"/>
    <dgm:cxn modelId="{C67FD0F1-33A0-4A65-AFA2-9B6391C05D67}" srcId="{E75C30C4-0F56-4501-B77F-4F57C95D094F}" destId="{BDD46938-C91E-438A-B99D-DF11D912C585}" srcOrd="0" destOrd="0" parTransId="{D71A8565-20C8-4C07-A2E4-5CE9465FD098}" sibTransId="{B2BBA017-CA9D-4509-8A20-7A7C3FDC11BF}"/>
    <dgm:cxn modelId="{6402E3F0-363D-4178-B855-73DB2FF89399}" type="presParOf" srcId="{6BED17AB-3C03-4D97-8EFD-BC945508517C}" destId="{3A5CD15D-83B6-4BA9-85E0-35283698955D}" srcOrd="0" destOrd="0" presId="urn:microsoft.com/office/officeart/2005/8/layout/hProcess6"/>
    <dgm:cxn modelId="{D686C731-370B-493B-92A9-64965DA4E54C}" type="presParOf" srcId="{3A5CD15D-83B6-4BA9-85E0-35283698955D}" destId="{CA8ACC1C-35EC-471C-98D6-0C9433CA24B6}" srcOrd="0" destOrd="0" presId="urn:microsoft.com/office/officeart/2005/8/layout/hProcess6"/>
    <dgm:cxn modelId="{962DCAEB-9CDC-4945-91DD-4FA0CFDFC0FC}" type="presParOf" srcId="{3A5CD15D-83B6-4BA9-85E0-35283698955D}" destId="{ACB11849-16E3-4EA2-BF06-673F62A7A1E6}" srcOrd="1" destOrd="0" presId="urn:microsoft.com/office/officeart/2005/8/layout/hProcess6"/>
    <dgm:cxn modelId="{E540000D-6ECC-4284-8E58-EAC10C670125}" type="presParOf" srcId="{3A5CD15D-83B6-4BA9-85E0-35283698955D}" destId="{98B9C8BA-81DF-4BAE-8FCF-CE6910758E94}" srcOrd="2" destOrd="0" presId="urn:microsoft.com/office/officeart/2005/8/layout/hProcess6"/>
    <dgm:cxn modelId="{FD5570D2-48E9-4EB0-9851-EE014E7695E4}" type="presParOf" srcId="{3A5CD15D-83B6-4BA9-85E0-35283698955D}" destId="{37DE5385-A7B5-446F-9A10-535803715BCB}" srcOrd="3" destOrd="0" presId="urn:microsoft.com/office/officeart/2005/8/layout/hProcess6"/>
    <dgm:cxn modelId="{DEF2394D-D792-4A2C-93CF-B18BED27C77D}" type="presParOf" srcId="{6BED17AB-3C03-4D97-8EFD-BC945508517C}" destId="{612418FA-EFDB-433A-9B05-7ABE00625B1E}" srcOrd="1" destOrd="0" presId="urn:microsoft.com/office/officeart/2005/8/layout/hProcess6"/>
    <dgm:cxn modelId="{0EFC3F55-0D65-4A98-A303-50A589177D5A}" type="presParOf" srcId="{6BED17AB-3C03-4D97-8EFD-BC945508517C}" destId="{BEC25C93-45EE-49A5-BBDA-F0FC8BF397CC}" srcOrd="2" destOrd="0" presId="urn:microsoft.com/office/officeart/2005/8/layout/hProcess6"/>
    <dgm:cxn modelId="{12E44B8C-204B-4397-8632-6E792457966B}" type="presParOf" srcId="{BEC25C93-45EE-49A5-BBDA-F0FC8BF397CC}" destId="{C85C22C9-B466-4D5E-983F-73E0FF6D9C35}" srcOrd="0" destOrd="0" presId="urn:microsoft.com/office/officeart/2005/8/layout/hProcess6"/>
    <dgm:cxn modelId="{422D9FCD-7E93-42C3-B5CC-CB1446214332}" type="presParOf" srcId="{BEC25C93-45EE-49A5-BBDA-F0FC8BF397CC}" destId="{73916012-EE5F-4D5F-AF1A-EB50BA93D506}" srcOrd="1" destOrd="0" presId="urn:microsoft.com/office/officeart/2005/8/layout/hProcess6"/>
    <dgm:cxn modelId="{271752CB-CC96-447C-B1B9-69A206608B99}" type="presParOf" srcId="{BEC25C93-45EE-49A5-BBDA-F0FC8BF397CC}" destId="{E45DF0E3-F6B2-4675-B825-BE4DF6561EB0}" srcOrd="2" destOrd="0" presId="urn:microsoft.com/office/officeart/2005/8/layout/hProcess6"/>
    <dgm:cxn modelId="{E4BF712C-AA96-46D3-8BC3-3A780B2AAC9F}" type="presParOf" srcId="{BEC25C93-45EE-49A5-BBDA-F0FC8BF397CC}" destId="{0DB3834E-33AC-456B-874B-7A3C18F2F285}" srcOrd="3" destOrd="0" presId="urn:microsoft.com/office/officeart/2005/8/layout/hProcess6"/>
    <dgm:cxn modelId="{88D9619B-CFA4-472E-A64D-390C0BE533AE}" type="presParOf" srcId="{6BED17AB-3C03-4D97-8EFD-BC945508517C}" destId="{66EC36AE-45FA-4024-ADB1-59AE1FF390CF}" srcOrd="3" destOrd="0" presId="urn:microsoft.com/office/officeart/2005/8/layout/hProcess6"/>
    <dgm:cxn modelId="{15050A41-580F-4E30-B418-B30D3D968312}" type="presParOf" srcId="{6BED17AB-3C03-4D97-8EFD-BC945508517C}" destId="{AAEDE468-745C-43D9-96B1-436F3F538699}" srcOrd="4" destOrd="0" presId="urn:microsoft.com/office/officeart/2005/8/layout/hProcess6"/>
    <dgm:cxn modelId="{E3DD9069-4F73-4FFC-A8EE-272B623C66E8}" type="presParOf" srcId="{AAEDE468-745C-43D9-96B1-436F3F538699}" destId="{ADE423CB-00BE-4E94-B5F6-0203A8D3D53C}" srcOrd="0" destOrd="0" presId="urn:microsoft.com/office/officeart/2005/8/layout/hProcess6"/>
    <dgm:cxn modelId="{D03882FA-22D5-4165-890A-51A03008F2A2}" type="presParOf" srcId="{AAEDE468-745C-43D9-96B1-436F3F538699}" destId="{936ED352-0E14-4510-8970-EE0116F58418}" srcOrd="1" destOrd="0" presId="urn:microsoft.com/office/officeart/2005/8/layout/hProcess6"/>
    <dgm:cxn modelId="{1FA6E9EA-595F-4D81-BAA2-7E9DEBE0A625}" type="presParOf" srcId="{AAEDE468-745C-43D9-96B1-436F3F538699}" destId="{10F9D285-7450-4726-BA4D-B81FA1D50A3E}" srcOrd="2" destOrd="0" presId="urn:microsoft.com/office/officeart/2005/8/layout/hProcess6"/>
    <dgm:cxn modelId="{C9FE2A3E-F996-47E9-84DC-F070E4D3E423}" type="presParOf" srcId="{AAEDE468-745C-43D9-96B1-436F3F538699}" destId="{5E805ADA-AB77-454C-917F-C6BF6D0BBB0F}"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9C6C5-48AE-45E0-981B-D01318DDE4EC}" type="doc">
      <dgm:prSet loTypeId="urn:microsoft.com/office/officeart/2005/8/layout/hProcess4" loCatId="process" qsTypeId="urn:microsoft.com/office/officeart/2005/8/quickstyle/simple1" qsCatId="simple" csTypeId="urn:microsoft.com/office/officeart/2005/8/colors/accent0_1" csCatId="mainScheme" phldr="1"/>
      <dgm:spPr/>
      <dgm:t>
        <a:bodyPr/>
        <a:lstStyle/>
        <a:p>
          <a:endParaRPr lang="en-US"/>
        </a:p>
      </dgm:t>
    </dgm:pt>
    <dgm:pt modelId="{5602A7A7-F96D-4F87-8476-7BA29A1FBB4C}">
      <dgm:prSet phldrT="[Text]"/>
      <dgm:spPr/>
      <dgm:t>
        <a:bodyPr/>
        <a:lstStyle/>
        <a:p>
          <a:r>
            <a:rPr lang="en-US" dirty="0" smtClean="0"/>
            <a:t>10-24</a:t>
          </a:r>
          <a:endParaRPr lang="en-US" dirty="0"/>
        </a:p>
      </dgm:t>
    </dgm:pt>
    <dgm:pt modelId="{A8DA8394-7F43-40D2-B757-D1A32444B684}" type="parTrans" cxnId="{8BEDF74D-DC08-496A-87A1-2292C6D6FDA1}">
      <dgm:prSet/>
      <dgm:spPr/>
      <dgm:t>
        <a:bodyPr/>
        <a:lstStyle/>
        <a:p>
          <a:endParaRPr lang="en-US"/>
        </a:p>
      </dgm:t>
    </dgm:pt>
    <dgm:pt modelId="{A0B16178-8309-4654-A228-E45133D0B721}" type="sibTrans" cxnId="{8BEDF74D-DC08-496A-87A1-2292C6D6FDA1}">
      <dgm:prSet/>
      <dgm:spPr>
        <a:solidFill>
          <a:schemeClr val="tx1"/>
        </a:solidFill>
      </dgm:spPr>
      <dgm:t>
        <a:bodyPr/>
        <a:lstStyle/>
        <a:p>
          <a:endParaRPr lang="en-US"/>
        </a:p>
      </dgm:t>
    </dgm:pt>
    <dgm:pt modelId="{E8052CF7-F9F4-4778-A014-25A488D8F09C}">
      <dgm:prSet phldrT="[Text]"/>
      <dgm:spPr/>
      <dgm:t>
        <a:bodyPr/>
        <a:lstStyle/>
        <a:p>
          <a:r>
            <a:rPr lang="en-US" dirty="0" smtClean="0"/>
            <a:t>May want to consider some changes</a:t>
          </a:r>
          <a:endParaRPr lang="en-US" dirty="0"/>
        </a:p>
      </dgm:t>
    </dgm:pt>
    <dgm:pt modelId="{6FA07394-6ACA-43D1-89CF-609760B830D7}" type="parTrans" cxnId="{8B7DA294-EC8B-41B6-B308-384A7430FF65}">
      <dgm:prSet/>
      <dgm:spPr/>
      <dgm:t>
        <a:bodyPr/>
        <a:lstStyle/>
        <a:p>
          <a:endParaRPr lang="en-US"/>
        </a:p>
      </dgm:t>
    </dgm:pt>
    <dgm:pt modelId="{799EF98E-482F-4AE0-85EE-4EDE7C7FE369}" type="sibTrans" cxnId="{8B7DA294-EC8B-41B6-B308-384A7430FF65}">
      <dgm:prSet/>
      <dgm:spPr/>
      <dgm:t>
        <a:bodyPr/>
        <a:lstStyle/>
        <a:p>
          <a:endParaRPr lang="en-US"/>
        </a:p>
      </dgm:t>
    </dgm:pt>
    <dgm:pt modelId="{86A1623B-CD7B-4236-B6EA-63BD469A6F6D}">
      <dgm:prSet phldrT="[Text]"/>
      <dgm:spPr/>
      <dgm:t>
        <a:bodyPr/>
        <a:lstStyle/>
        <a:p>
          <a:r>
            <a:rPr lang="en-US" dirty="0" smtClean="0"/>
            <a:t>25-40</a:t>
          </a:r>
          <a:endParaRPr lang="en-US" dirty="0"/>
        </a:p>
      </dgm:t>
    </dgm:pt>
    <dgm:pt modelId="{5698BB60-8E42-4F75-A1A8-2021B5C8520B}" type="parTrans" cxnId="{44B7F7A6-32DE-4650-BE11-A453187BC016}">
      <dgm:prSet/>
      <dgm:spPr/>
      <dgm:t>
        <a:bodyPr/>
        <a:lstStyle/>
        <a:p>
          <a:endParaRPr lang="en-US"/>
        </a:p>
      </dgm:t>
    </dgm:pt>
    <dgm:pt modelId="{02AB03D7-EE38-4006-BA63-1155D93AB803}" type="sibTrans" cxnId="{44B7F7A6-32DE-4650-BE11-A453187BC016}">
      <dgm:prSet/>
      <dgm:spPr>
        <a:solidFill>
          <a:schemeClr val="tx1"/>
        </a:solidFill>
      </dgm:spPr>
      <dgm:t>
        <a:bodyPr/>
        <a:lstStyle/>
        <a:p>
          <a:endParaRPr lang="en-US"/>
        </a:p>
      </dgm:t>
    </dgm:pt>
    <dgm:pt modelId="{B5D39CBC-D8F5-4056-974A-04D87666CC5A}">
      <dgm:prSet phldrT="[Text]"/>
      <dgm:spPr/>
      <dgm:t>
        <a:bodyPr/>
        <a:lstStyle/>
        <a:p>
          <a:r>
            <a:rPr lang="en-US" dirty="0" smtClean="0"/>
            <a:t>Pretty good attitude</a:t>
          </a:r>
          <a:endParaRPr lang="en-US" dirty="0"/>
        </a:p>
      </dgm:t>
    </dgm:pt>
    <dgm:pt modelId="{D3F33D8F-F90D-4A25-A67F-D4028E16FECE}" type="parTrans" cxnId="{3CAC9AE2-7C85-4E41-921A-DB2B61BE3EA1}">
      <dgm:prSet/>
      <dgm:spPr/>
      <dgm:t>
        <a:bodyPr/>
        <a:lstStyle/>
        <a:p>
          <a:endParaRPr lang="en-US"/>
        </a:p>
      </dgm:t>
    </dgm:pt>
    <dgm:pt modelId="{69893B18-EFED-4288-94D1-3FDBA851AAE0}" type="sibTrans" cxnId="{3CAC9AE2-7C85-4E41-921A-DB2B61BE3EA1}">
      <dgm:prSet/>
      <dgm:spPr/>
      <dgm:t>
        <a:bodyPr/>
        <a:lstStyle/>
        <a:p>
          <a:endParaRPr lang="en-US"/>
        </a:p>
      </dgm:t>
    </dgm:pt>
    <dgm:pt modelId="{A04FA83F-8EDB-411E-B264-281D5CC3F63B}">
      <dgm:prSet phldrT="[Text]"/>
      <dgm:spPr/>
      <dgm:t>
        <a:bodyPr/>
        <a:lstStyle/>
        <a:p>
          <a:r>
            <a:rPr lang="en-US" dirty="0" smtClean="0"/>
            <a:t>41-50</a:t>
          </a:r>
          <a:endParaRPr lang="en-US" dirty="0"/>
        </a:p>
      </dgm:t>
    </dgm:pt>
    <dgm:pt modelId="{0AE19F93-9218-4AA0-9B3B-DB89050EB16E}" type="parTrans" cxnId="{E92AC4ED-2751-4ADA-87F5-3583EB77F201}">
      <dgm:prSet/>
      <dgm:spPr/>
      <dgm:t>
        <a:bodyPr/>
        <a:lstStyle/>
        <a:p>
          <a:endParaRPr lang="en-US"/>
        </a:p>
      </dgm:t>
    </dgm:pt>
    <dgm:pt modelId="{52ADA1E9-EC82-421F-A6FE-3F3992109B1E}" type="sibTrans" cxnId="{E92AC4ED-2751-4ADA-87F5-3583EB77F201}">
      <dgm:prSet/>
      <dgm:spPr/>
      <dgm:t>
        <a:bodyPr/>
        <a:lstStyle/>
        <a:p>
          <a:endParaRPr lang="en-US"/>
        </a:p>
      </dgm:t>
    </dgm:pt>
    <dgm:pt modelId="{E5210754-4EC5-439C-A0CF-77DB196311BA}">
      <dgm:prSet phldrT="[Text]"/>
      <dgm:spPr/>
      <dgm:t>
        <a:bodyPr/>
        <a:lstStyle/>
        <a:p>
          <a:r>
            <a:rPr lang="en-US" dirty="0" smtClean="0"/>
            <a:t>Excellent attitude</a:t>
          </a:r>
          <a:endParaRPr lang="en-US" dirty="0"/>
        </a:p>
      </dgm:t>
    </dgm:pt>
    <dgm:pt modelId="{F6CFAFFD-3E55-44CA-8520-BB237039B477}" type="parTrans" cxnId="{4A528472-4264-4F6C-B58B-C09E5CC703DE}">
      <dgm:prSet/>
      <dgm:spPr/>
      <dgm:t>
        <a:bodyPr/>
        <a:lstStyle/>
        <a:p>
          <a:endParaRPr lang="en-US"/>
        </a:p>
      </dgm:t>
    </dgm:pt>
    <dgm:pt modelId="{ACCCD171-464C-4033-80F0-C8447A885E84}" type="sibTrans" cxnId="{4A528472-4264-4F6C-B58B-C09E5CC703DE}">
      <dgm:prSet/>
      <dgm:spPr/>
      <dgm:t>
        <a:bodyPr/>
        <a:lstStyle/>
        <a:p>
          <a:endParaRPr lang="en-US"/>
        </a:p>
      </dgm:t>
    </dgm:pt>
    <dgm:pt modelId="{59173E43-4F6F-4F8D-AB8D-EB7A3875DB6F}" type="pres">
      <dgm:prSet presAssocID="{F5B9C6C5-48AE-45E0-981B-D01318DDE4EC}" presName="Name0" presStyleCnt="0">
        <dgm:presLayoutVars>
          <dgm:dir/>
          <dgm:animLvl val="lvl"/>
          <dgm:resizeHandles val="exact"/>
        </dgm:presLayoutVars>
      </dgm:prSet>
      <dgm:spPr/>
      <dgm:t>
        <a:bodyPr/>
        <a:lstStyle/>
        <a:p>
          <a:endParaRPr lang="en-US"/>
        </a:p>
      </dgm:t>
    </dgm:pt>
    <dgm:pt modelId="{1D1A6A74-6460-4C0D-B218-A8BECC5D28DD}" type="pres">
      <dgm:prSet presAssocID="{F5B9C6C5-48AE-45E0-981B-D01318DDE4EC}" presName="tSp" presStyleCnt="0"/>
      <dgm:spPr/>
      <dgm:t>
        <a:bodyPr/>
        <a:lstStyle/>
        <a:p>
          <a:endParaRPr lang="en-US"/>
        </a:p>
      </dgm:t>
    </dgm:pt>
    <dgm:pt modelId="{59AE45F2-9902-47E8-BCC8-AF7C5AE4871D}" type="pres">
      <dgm:prSet presAssocID="{F5B9C6C5-48AE-45E0-981B-D01318DDE4EC}" presName="bSp" presStyleCnt="0"/>
      <dgm:spPr/>
      <dgm:t>
        <a:bodyPr/>
        <a:lstStyle/>
        <a:p>
          <a:endParaRPr lang="en-US"/>
        </a:p>
      </dgm:t>
    </dgm:pt>
    <dgm:pt modelId="{3F5067F0-9790-4A70-B930-C2AE12DE84DC}" type="pres">
      <dgm:prSet presAssocID="{F5B9C6C5-48AE-45E0-981B-D01318DDE4EC}" presName="process" presStyleCnt="0"/>
      <dgm:spPr/>
      <dgm:t>
        <a:bodyPr/>
        <a:lstStyle/>
        <a:p>
          <a:endParaRPr lang="en-US"/>
        </a:p>
      </dgm:t>
    </dgm:pt>
    <dgm:pt modelId="{94C8F966-BB01-4901-BC29-90FEF37D011B}" type="pres">
      <dgm:prSet presAssocID="{5602A7A7-F96D-4F87-8476-7BA29A1FBB4C}" presName="composite1" presStyleCnt="0"/>
      <dgm:spPr/>
      <dgm:t>
        <a:bodyPr/>
        <a:lstStyle/>
        <a:p>
          <a:endParaRPr lang="en-US"/>
        </a:p>
      </dgm:t>
    </dgm:pt>
    <dgm:pt modelId="{4615C456-228E-44DF-B5C7-AD19284B90C4}" type="pres">
      <dgm:prSet presAssocID="{5602A7A7-F96D-4F87-8476-7BA29A1FBB4C}" presName="dummyNode1" presStyleLbl="node1" presStyleIdx="0" presStyleCnt="3"/>
      <dgm:spPr/>
      <dgm:t>
        <a:bodyPr/>
        <a:lstStyle/>
        <a:p>
          <a:endParaRPr lang="en-US"/>
        </a:p>
      </dgm:t>
    </dgm:pt>
    <dgm:pt modelId="{02BBF2C9-4FBA-4899-AC0F-EED0051F62C9}" type="pres">
      <dgm:prSet presAssocID="{5602A7A7-F96D-4F87-8476-7BA29A1FBB4C}" presName="childNode1" presStyleLbl="bgAcc1" presStyleIdx="0" presStyleCnt="3">
        <dgm:presLayoutVars>
          <dgm:bulletEnabled val="1"/>
        </dgm:presLayoutVars>
      </dgm:prSet>
      <dgm:spPr/>
      <dgm:t>
        <a:bodyPr/>
        <a:lstStyle/>
        <a:p>
          <a:endParaRPr lang="en-US"/>
        </a:p>
      </dgm:t>
    </dgm:pt>
    <dgm:pt modelId="{72AE16A6-2EDA-4941-A78D-E63FDF48D1EC}" type="pres">
      <dgm:prSet presAssocID="{5602A7A7-F96D-4F87-8476-7BA29A1FBB4C}" presName="childNode1tx" presStyleLbl="bgAcc1" presStyleIdx="0" presStyleCnt="3">
        <dgm:presLayoutVars>
          <dgm:bulletEnabled val="1"/>
        </dgm:presLayoutVars>
      </dgm:prSet>
      <dgm:spPr/>
      <dgm:t>
        <a:bodyPr/>
        <a:lstStyle/>
        <a:p>
          <a:endParaRPr lang="en-US"/>
        </a:p>
      </dgm:t>
    </dgm:pt>
    <dgm:pt modelId="{1FFB9339-E835-4361-8C3C-52AB02CDC581}" type="pres">
      <dgm:prSet presAssocID="{5602A7A7-F96D-4F87-8476-7BA29A1FBB4C}" presName="parentNode1" presStyleLbl="node1" presStyleIdx="0" presStyleCnt="3">
        <dgm:presLayoutVars>
          <dgm:chMax val="1"/>
          <dgm:bulletEnabled val="1"/>
        </dgm:presLayoutVars>
      </dgm:prSet>
      <dgm:spPr/>
      <dgm:t>
        <a:bodyPr/>
        <a:lstStyle/>
        <a:p>
          <a:endParaRPr lang="en-US"/>
        </a:p>
      </dgm:t>
    </dgm:pt>
    <dgm:pt modelId="{CE2AB897-5F19-402B-8931-42A17C2C457A}" type="pres">
      <dgm:prSet presAssocID="{5602A7A7-F96D-4F87-8476-7BA29A1FBB4C}" presName="connSite1" presStyleCnt="0"/>
      <dgm:spPr/>
      <dgm:t>
        <a:bodyPr/>
        <a:lstStyle/>
        <a:p>
          <a:endParaRPr lang="en-US"/>
        </a:p>
      </dgm:t>
    </dgm:pt>
    <dgm:pt modelId="{61572B82-338B-464A-8CC8-76267ED3BAFD}" type="pres">
      <dgm:prSet presAssocID="{A0B16178-8309-4654-A228-E45133D0B721}" presName="Name9" presStyleLbl="sibTrans2D1" presStyleIdx="0" presStyleCnt="2"/>
      <dgm:spPr/>
      <dgm:t>
        <a:bodyPr/>
        <a:lstStyle/>
        <a:p>
          <a:endParaRPr lang="en-US"/>
        </a:p>
      </dgm:t>
    </dgm:pt>
    <dgm:pt modelId="{6D42D526-06BF-4DB7-9129-588864AE3930}" type="pres">
      <dgm:prSet presAssocID="{86A1623B-CD7B-4236-B6EA-63BD469A6F6D}" presName="composite2" presStyleCnt="0"/>
      <dgm:spPr/>
      <dgm:t>
        <a:bodyPr/>
        <a:lstStyle/>
        <a:p>
          <a:endParaRPr lang="en-US"/>
        </a:p>
      </dgm:t>
    </dgm:pt>
    <dgm:pt modelId="{8446E2B9-AD63-4D79-9681-A00CD101B718}" type="pres">
      <dgm:prSet presAssocID="{86A1623B-CD7B-4236-B6EA-63BD469A6F6D}" presName="dummyNode2" presStyleLbl="node1" presStyleIdx="0" presStyleCnt="3"/>
      <dgm:spPr/>
      <dgm:t>
        <a:bodyPr/>
        <a:lstStyle/>
        <a:p>
          <a:endParaRPr lang="en-US"/>
        </a:p>
      </dgm:t>
    </dgm:pt>
    <dgm:pt modelId="{6073D719-84E2-4445-AECC-210AC5545C4F}" type="pres">
      <dgm:prSet presAssocID="{86A1623B-CD7B-4236-B6EA-63BD469A6F6D}" presName="childNode2" presStyleLbl="bgAcc1" presStyleIdx="1" presStyleCnt="3">
        <dgm:presLayoutVars>
          <dgm:bulletEnabled val="1"/>
        </dgm:presLayoutVars>
      </dgm:prSet>
      <dgm:spPr/>
      <dgm:t>
        <a:bodyPr/>
        <a:lstStyle/>
        <a:p>
          <a:endParaRPr lang="en-US"/>
        </a:p>
      </dgm:t>
    </dgm:pt>
    <dgm:pt modelId="{645794AA-76D7-42F9-B6BD-DFCD97448D2A}" type="pres">
      <dgm:prSet presAssocID="{86A1623B-CD7B-4236-B6EA-63BD469A6F6D}" presName="childNode2tx" presStyleLbl="bgAcc1" presStyleIdx="1" presStyleCnt="3">
        <dgm:presLayoutVars>
          <dgm:bulletEnabled val="1"/>
        </dgm:presLayoutVars>
      </dgm:prSet>
      <dgm:spPr/>
      <dgm:t>
        <a:bodyPr/>
        <a:lstStyle/>
        <a:p>
          <a:endParaRPr lang="en-US"/>
        </a:p>
      </dgm:t>
    </dgm:pt>
    <dgm:pt modelId="{B5BB0E2D-5460-490C-98E9-D781BE98EAC7}" type="pres">
      <dgm:prSet presAssocID="{86A1623B-CD7B-4236-B6EA-63BD469A6F6D}" presName="parentNode2" presStyleLbl="node1" presStyleIdx="1" presStyleCnt="3">
        <dgm:presLayoutVars>
          <dgm:chMax val="0"/>
          <dgm:bulletEnabled val="1"/>
        </dgm:presLayoutVars>
      </dgm:prSet>
      <dgm:spPr/>
      <dgm:t>
        <a:bodyPr/>
        <a:lstStyle/>
        <a:p>
          <a:endParaRPr lang="en-US"/>
        </a:p>
      </dgm:t>
    </dgm:pt>
    <dgm:pt modelId="{AFAF4657-8E7C-4248-B352-8A3F0DB88CC0}" type="pres">
      <dgm:prSet presAssocID="{86A1623B-CD7B-4236-B6EA-63BD469A6F6D}" presName="connSite2" presStyleCnt="0"/>
      <dgm:spPr/>
      <dgm:t>
        <a:bodyPr/>
        <a:lstStyle/>
        <a:p>
          <a:endParaRPr lang="en-US"/>
        </a:p>
      </dgm:t>
    </dgm:pt>
    <dgm:pt modelId="{A162AF95-673B-4D39-A4E1-A0A05F38A8A5}" type="pres">
      <dgm:prSet presAssocID="{02AB03D7-EE38-4006-BA63-1155D93AB803}" presName="Name18" presStyleLbl="sibTrans2D1" presStyleIdx="1" presStyleCnt="2"/>
      <dgm:spPr/>
      <dgm:t>
        <a:bodyPr/>
        <a:lstStyle/>
        <a:p>
          <a:endParaRPr lang="en-US"/>
        </a:p>
      </dgm:t>
    </dgm:pt>
    <dgm:pt modelId="{FA9BF373-7AD5-4B79-9D38-35DD0B79447D}" type="pres">
      <dgm:prSet presAssocID="{A04FA83F-8EDB-411E-B264-281D5CC3F63B}" presName="composite1" presStyleCnt="0"/>
      <dgm:spPr/>
      <dgm:t>
        <a:bodyPr/>
        <a:lstStyle/>
        <a:p>
          <a:endParaRPr lang="en-US"/>
        </a:p>
      </dgm:t>
    </dgm:pt>
    <dgm:pt modelId="{B09222B5-B3A9-4C61-B802-6416463328B9}" type="pres">
      <dgm:prSet presAssocID="{A04FA83F-8EDB-411E-B264-281D5CC3F63B}" presName="dummyNode1" presStyleLbl="node1" presStyleIdx="1" presStyleCnt="3"/>
      <dgm:spPr/>
      <dgm:t>
        <a:bodyPr/>
        <a:lstStyle/>
        <a:p>
          <a:endParaRPr lang="en-US"/>
        </a:p>
      </dgm:t>
    </dgm:pt>
    <dgm:pt modelId="{4483B8B8-447B-48E5-96F9-DE4ACFC60A96}" type="pres">
      <dgm:prSet presAssocID="{A04FA83F-8EDB-411E-B264-281D5CC3F63B}" presName="childNode1" presStyleLbl="bgAcc1" presStyleIdx="2" presStyleCnt="3">
        <dgm:presLayoutVars>
          <dgm:bulletEnabled val="1"/>
        </dgm:presLayoutVars>
      </dgm:prSet>
      <dgm:spPr/>
      <dgm:t>
        <a:bodyPr/>
        <a:lstStyle/>
        <a:p>
          <a:endParaRPr lang="en-US"/>
        </a:p>
      </dgm:t>
    </dgm:pt>
    <dgm:pt modelId="{CC3E1B58-8176-484E-8208-517A9A661570}" type="pres">
      <dgm:prSet presAssocID="{A04FA83F-8EDB-411E-B264-281D5CC3F63B}" presName="childNode1tx" presStyleLbl="bgAcc1" presStyleIdx="2" presStyleCnt="3">
        <dgm:presLayoutVars>
          <dgm:bulletEnabled val="1"/>
        </dgm:presLayoutVars>
      </dgm:prSet>
      <dgm:spPr/>
      <dgm:t>
        <a:bodyPr/>
        <a:lstStyle/>
        <a:p>
          <a:endParaRPr lang="en-US"/>
        </a:p>
      </dgm:t>
    </dgm:pt>
    <dgm:pt modelId="{7DE63848-16E2-4934-9183-6E52ACA6EBE6}" type="pres">
      <dgm:prSet presAssocID="{A04FA83F-8EDB-411E-B264-281D5CC3F63B}" presName="parentNode1" presStyleLbl="node1" presStyleIdx="2" presStyleCnt="3">
        <dgm:presLayoutVars>
          <dgm:chMax val="1"/>
          <dgm:bulletEnabled val="1"/>
        </dgm:presLayoutVars>
      </dgm:prSet>
      <dgm:spPr/>
      <dgm:t>
        <a:bodyPr/>
        <a:lstStyle/>
        <a:p>
          <a:endParaRPr lang="en-US"/>
        </a:p>
      </dgm:t>
    </dgm:pt>
    <dgm:pt modelId="{AEA3034C-F1EF-4FEC-9E47-41911C6DFC76}" type="pres">
      <dgm:prSet presAssocID="{A04FA83F-8EDB-411E-B264-281D5CC3F63B}" presName="connSite1" presStyleCnt="0"/>
      <dgm:spPr/>
      <dgm:t>
        <a:bodyPr/>
        <a:lstStyle/>
        <a:p>
          <a:endParaRPr lang="en-US"/>
        </a:p>
      </dgm:t>
    </dgm:pt>
  </dgm:ptLst>
  <dgm:cxnLst>
    <dgm:cxn modelId="{B2EA4305-F855-4024-ACE1-32D68779195F}" type="presOf" srcId="{F5B9C6C5-48AE-45E0-981B-D01318DDE4EC}" destId="{59173E43-4F6F-4F8D-AB8D-EB7A3875DB6F}" srcOrd="0" destOrd="0" presId="urn:microsoft.com/office/officeart/2005/8/layout/hProcess4"/>
    <dgm:cxn modelId="{3C26810A-D947-4AD3-B03A-F8913E242402}" type="presOf" srcId="{A04FA83F-8EDB-411E-B264-281D5CC3F63B}" destId="{7DE63848-16E2-4934-9183-6E52ACA6EBE6}" srcOrd="0" destOrd="0" presId="urn:microsoft.com/office/officeart/2005/8/layout/hProcess4"/>
    <dgm:cxn modelId="{05BFE0A0-F509-46D1-942A-56E52F015E9A}" type="presOf" srcId="{E8052CF7-F9F4-4778-A014-25A488D8F09C}" destId="{72AE16A6-2EDA-4941-A78D-E63FDF48D1EC}" srcOrd="1" destOrd="0" presId="urn:microsoft.com/office/officeart/2005/8/layout/hProcess4"/>
    <dgm:cxn modelId="{4A528472-4264-4F6C-B58B-C09E5CC703DE}" srcId="{A04FA83F-8EDB-411E-B264-281D5CC3F63B}" destId="{E5210754-4EC5-439C-A0CF-77DB196311BA}" srcOrd="0" destOrd="0" parTransId="{F6CFAFFD-3E55-44CA-8520-BB237039B477}" sibTransId="{ACCCD171-464C-4033-80F0-C8447A885E84}"/>
    <dgm:cxn modelId="{AF51CBD3-5409-4587-B82F-6A87984A598E}" type="presOf" srcId="{02AB03D7-EE38-4006-BA63-1155D93AB803}" destId="{A162AF95-673B-4D39-A4E1-A0A05F38A8A5}" srcOrd="0" destOrd="0" presId="urn:microsoft.com/office/officeart/2005/8/layout/hProcess4"/>
    <dgm:cxn modelId="{9E611FBE-49C6-44C1-8408-EB4F24FF06BB}" type="presOf" srcId="{E5210754-4EC5-439C-A0CF-77DB196311BA}" destId="{4483B8B8-447B-48E5-96F9-DE4ACFC60A96}" srcOrd="0" destOrd="0" presId="urn:microsoft.com/office/officeart/2005/8/layout/hProcess4"/>
    <dgm:cxn modelId="{055E464A-8DDF-487B-AD96-88407825A0ED}" type="presOf" srcId="{5602A7A7-F96D-4F87-8476-7BA29A1FBB4C}" destId="{1FFB9339-E835-4361-8C3C-52AB02CDC581}" srcOrd="0" destOrd="0" presId="urn:microsoft.com/office/officeart/2005/8/layout/hProcess4"/>
    <dgm:cxn modelId="{8B7DA294-EC8B-41B6-B308-384A7430FF65}" srcId="{5602A7A7-F96D-4F87-8476-7BA29A1FBB4C}" destId="{E8052CF7-F9F4-4778-A014-25A488D8F09C}" srcOrd="0" destOrd="0" parTransId="{6FA07394-6ACA-43D1-89CF-609760B830D7}" sibTransId="{799EF98E-482F-4AE0-85EE-4EDE7C7FE369}"/>
    <dgm:cxn modelId="{E92AC4ED-2751-4ADA-87F5-3583EB77F201}" srcId="{F5B9C6C5-48AE-45E0-981B-D01318DDE4EC}" destId="{A04FA83F-8EDB-411E-B264-281D5CC3F63B}" srcOrd="2" destOrd="0" parTransId="{0AE19F93-9218-4AA0-9B3B-DB89050EB16E}" sibTransId="{52ADA1E9-EC82-421F-A6FE-3F3992109B1E}"/>
    <dgm:cxn modelId="{44B7F7A6-32DE-4650-BE11-A453187BC016}" srcId="{F5B9C6C5-48AE-45E0-981B-D01318DDE4EC}" destId="{86A1623B-CD7B-4236-B6EA-63BD469A6F6D}" srcOrd="1" destOrd="0" parTransId="{5698BB60-8E42-4F75-A1A8-2021B5C8520B}" sibTransId="{02AB03D7-EE38-4006-BA63-1155D93AB803}"/>
    <dgm:cxn modelId="{DD7F4114-F568-4DE7-975E-EAD3FCB90C17}" type="presOf" srcId="{A0B16178-8309-4654-A228-E45133D0B721}" destId="{61572B82-338B-464A-8CC8-76267ED3BAFD}" srcOrd="0" destOrd="0" presId="urn:microsoft.com/office/officeart/2005/8/layout/hProcess4"/>
    <dgm:cxn modelId="{3CAC9AE2-7C85-4E41-921A-DB2B61BE3EA1}" srcId="{86A1623B-CD7B-4236-B6EA-63BD469A6F6D}" destId="{B5D39CBC-D8F5-4056-974A-04D87666CC5A}" srcOrd="0" destOrd="0" parTransId="{D3F33D8F-F90D-4A25-A67F-D4028E16FECE}" sibTransId="{69893B18-EFED-4288-94D1-3FDBA851AAE0}"/>
    <dgm:cxn modelId="{C5D5695A-8FC7-44A0-992F-09079C6B477F}" type="presOf" srcId="{E8052CF7-F9F4-4778-A014-25A488D8F09C}" destId="{02BBF2C9-4FBA-4899-AC0F-EED0051F62C9}" srcOrd="0" destOrd="0" presId="urn:microsoft.com/office/officeart/2005/8/layout/hProcess4"/>
    <dgm:cxn modelId="{E3232742-745F-418E-A5B9-F702F542980B}" type="presOf" srcId="{B5D39CBC-D8F5-4056-974A-04D87666CC5A}" destId="{645794AA-76D7-42F9-B6BD-DFCD97448D2A}" srcOrd="1" destOrd="0" presId="urn:microsoft.com/office/officeart/2005/8/layout/hProcess4"/>
    <dgm:cxn modelId="{C1879DFF-93B3-48BA-B556-1B941AFC159B}" type="presOf" srcId="{B5D39CBC-D8F5-4056-974A-04D87666CC5A}" destId="{6073D719-84E2-4445-AECC-210AC5545C4F}" srcOrd="0" destOrd="0" presId="urn:microsoft.com/office/officeart/2005/8/layout/hProcess4"/>
    <dgm:cxn modelId="{8BEDF74D-DC08-496A-87A1-2292C6D6FDA1}" srcId="{F5B9C6C5-48AE-45E0-981B-D01318DDE4EC}" destId="{5602A7A7-F96D-4F87-8476-7BA29A1FBB4C}" srcOrd="0" destOrd="0" parTransId="{A8DA8394-7F43-40D2-B757-D1A32444B684}" sibTransId="{A0B16178-8309-4654-A228-E45133D0B721}"/>
    <dgm:cxn modelId="{ECB32A54-44BD-4854-9E61-92DF67F9C183}" type="presOf" srcId="{86A1623B-CD7B-4236-B6EA-63BD469A6F6D}" destId="{B5BB0E2D-5460-490C-98E9-D781BE98EAC7}" srcOrd="0" destOrd="0" presId="urn:microsoft.com/office/officeart/2005/8/layout/hProcess4"/>
    <dgm:cxn modelId="{899D4E8D-BDC8-4A0C-8BA7-665CB6AA259A}" type="presOf" srcId="{E5210754-4EC5-439C-A0CF-77DB196311BA}" destId="{CC3E1B58-8176-484E-8208-517A9A661570}" srcOrd="1" destOrd="0" presId="urn:microsoft.com/office/officeart/2005/8/layout/hProcess4"/>
    <dgm:cxn modelId="{B45B24C2-D83A-4757-B25F-7E4A283ED9A2}" type="presParOf" srcId="{59173E43-4F6F-4F8D-AB8D-EB7A3875DB6F}" destId="{1D1A6A74-6460-4C0D-B218-A8BECC5D28DD}" srcOrd="0" destOrd="0" presId="urn:microsoft.com/office/officeart/2005/8/layout/hProcess4"/>
    <dgm:cxn modelId="{D2E694C6-5179-41BF-BA7C-2956EC87388F}" type="presParOf" srcId="{59173E43-4F6F-4F8D-AB8D-EB7A3875DB6F}" destId="{59AE45F2-9902-47E8-BCC8-AF7C5AE4871D}" srcOrd="1" destOrd="0" presId="urn:microsoft.com/office/officeart/2005/8/layout/hProcess4"/>
    <dgm:cxn modelId="{BDAA3A9B-456F-4977-B8F9-28AF859DEB0F}" type="presParOf" srcId="{59173E43-4F6F-4F8D-AB8D-EB7A3875DB6F}" destId="{3F5067F0-9790-4A70-B930-C2AE12DE84DC}" srcOrd="2" destOrd="0" presId="urn:microsoft.com/office/officeart/2005/8/layout/hProcess4"/>
    <dgm:cxn modelId="{02085E25-6FD2-4532-8BB8-EE697AD0AC74}" type="presParOf" srcId="{3F5067F0-9790-4A70-B930-C2AE12DE84DC}" destId="{94C8F966-BB01-4901-BC29-90FEF37D011B}" srcOrd="0" destOrd="0" presId="urn:microsoft.com/office/officeart/2005/8/layout/hProcess4"/>
    <dgm:cxn modelId="{54EE397E-8690-43CA-B6CE-852CC91D4A6A}" type="presParOf" srcId="{94C8F966-BB01-4901-BC29-90FEF37D011B}" destId="{4615C456-228E-44DF-B5C7-AD19284B90C4}" srcOrd="0" destOrd="0" presId="urn:microsoft.com/office/officeart/2005/8/layout/hProcess4"/>
    <dgm:cxn modelId="{B0B2760D-2E11-44A5-A980-589F3E1B0908}" type="presParOf" srcId="{94C8F966-BB01-4901-BC29-90FEF37D011B}" destId="{02BBF2C9-4FBA-4899-AC0F-EED0051F62C9}" srcOrd="1" destOrd="0" presId="urn:microsoft.com/office/officeart/2005/8/layout/hProcess4"/>
    <dgm:cxn modelId="{0B7DBBB9-3D73-4F59-85DF-5B842FBDE684}" type="presParOf" srcId="{94C8F966-BB01-4901-BC29-90FEF37D011B}" destId="{72AE16A6-2EDA-4941-A78D-E63FDF48D1EC}" srcOrd="2" destOrd="0" presId="urn:microsoft.com/office/officeart/2005/8/layout/hProcess4"/>
    <dgm:cxn modelId="{679BF9C0-E280-4C83-AB45-81021190229D}" type="presParOf" srcId="{94C8F966-BB01-4901-BC29-90FEF37D011B}" destId="{1FFB9339-E835-4361-8C3C-52AB02CDC581}" srcOrd="3" destOrd="0" presId="urn:microsoft.com/office/officeart/2005/8/layout/hProcess4"/>
    <dgm:cxn modelId="{416A2040-49BA-4551-BA29-B42E39490DAC}" type="presParOf" srcId="{94C8F966-BB01-4901-BC29-90FEF37D011B}" destId="{CE2AB897-5F19-402B-8931-42A17C2C457A}" srcOrd="4" destOrd="0" presId="urn:microsoft.com/office/officeart/2005/8/layout/hProcess4"/>
    <dgm:cxn modelId="{D2D962F8-9C8F-4900-B715-45F268093DC5}" type="presParOf" srcId="{3F5067F0-9790-4A70-B930-C2AE12DE84DC}" destId="{61572B82-338B-464A-8CC8-76267ED3BAFD}" srcOrd="1" destOrd="0" presId="urn:microsoft.com/office/officeart/2005/8/layout/hProcess4"/>
    <dgm:cxn modelId="{B8178D3F-6315-47C1-8EED-076055275AE2}" type="presParOf" srcId="{3F5067F0-9790-4A70-B930-C2AE12DE84DC}" destId="{6D42D526-06BF-4DB7-9129-588864AE3930}" srcOrd="2" destOrd="0" presId="urn:microsoft.com/office/officeart/2005/8/layout/hProcess4"/>
    <dgm:cxn modelId="{1A0259CC-48FA-4D01-909B-EFE5AD852DFF}" type="presParOf" srcId="{6D42D526-06BF-4DB7-9129-588864AE3930}" destId="{8446E2B9-AD63-4D79-9681-A00CD101B718}" srcOrd="0" destOrd="0" presId="urn:microsoft.com/office/officeart/2005/8/layout/hProcess4"/>
    <dgm:cxn modelId="{9A29612C-8596-49D0-843A-6A7FD1987C98}" type="presParOf" srcId="{6D42D526-06BF-4DB7-9129-588864AE3930}" destId="{6073D719-84E2-4445-AECC-210AC5545C4F}" srcOrd="1" destOrd="0" presId="urn:microsoft.com/office/officeart/2005/8/layout/hProcess4"/>
    <dgm:cxn modelId="{9B9B4E47-2890-424A-B4CE-775658657E5F}" type="presParOf" srcId="{6D42D526-06BF-4DB7-9129-588864AE3930}" destId="{645794AA-76D7-42F9-B6BD-DFCD97448D2A}" srcOrd="2" destOrd="0" presId="urn:microsoft.com/office/officeart/2005/8/layout/hProcess4"/>
    <dgm:cxn modelId="{0E0C2C16-A34B-41E2-A149-C62419461F90}" type="presParOf" srcId="{6D42D526-06BF-4DB7-9129-588864AE3930}" destId="{B5BB0E2D-5460-490C-98E9-D781BE98EAC7}" srcOrd="3" destOrd="0" presId="urn:microsoft.com/office/officeart/2005/8/layout/hProcess4"/>
    <dgm:cxn modelId="{A11289DD-A9B9-4666-B276-D0A1E206B2F9}" type="presParOf" srcId="{6D42D526-06BF-4DB7-9129-588864AE3930}" destId="{AFAF4657-8E7C-4248-B352-8A3F0DB88CC0}" srcOrd="4" destOrd="0" presId="urn:microsoft.com/office/officeart/2005/8/layout/hProcess4"/>
    <dgm:cxn modelId="{21130BE1-3CCC-4898-B13D-CDA3CA4BBA9B}" type="presParOf" srcId="{3F5067F0-9790-4A70-B930-C2AE12DE84DC}" destId="{A162AF95-673B-4D39-A4E1-A0A05F38A8A5}" srcOrd="3" destOrd="0" presId="urn:microsoft.com/office/officeart/2005/8/layout/hProcess4"/>
    <dgm:cxn modelId="{91E3566F-5CB7-4E08-BBF8-2F85F24DA7C1}" type="presParOf" srcId="{3F5067F0-9790-4A70-B930-C2AE12DE84DC}" destId="{FA9BF373-7AD5-4B79-9D38-35DD0B79447D}" srcOrd="4" destOrd="0" presId="urn:microsoft.com/office/officeart/2005/8/layout/hProcess4"/>
    <dgm:cxn modelId="{42DE3A56-5CAB-47F8-944C-8717C92F6A73}" type="presParOf" srcId="{FA9BF373-7AD5-4B79-9D38-35DD0B79447D}" destId="{B09222B5-B3A9-4C61-B802-6416463328B9}" srcOrd="0" destOrd="0" presId="urn:microsoft.com/office/officeart/2005/8/layout/hProcess4"/>
    <dgm:cxn modelId="{997D8F79-B16B-471A-A400-A43D2289A219}" type="presParOf" srcId="{FA9BF373-7AD5-4B79-9D38-35DD0B79447D}" destId="{4483B8B8-447B-48E5-96F9-DE4ACFC60A96}" srcOrd="1" destOrd="0" presId="urn:microsoft.com/office/officeart/2005/8/layout/hProcess4"/>
    <dgm:cxn modelId="{7659F51B-B474-4C9C-84C6-F84FCD6E3463}" type="presParOf" srcId="{FA9BF373-7AD5-4B79-9D38-35DD0B79447D}" destId="{CC3E1B58-8176-484E-8208-517A9A661570}" srcOrd="2" destOrd="0" presId="urn:microsoft.com/office/officeart/2005/8/layout/hProcess4"/>
    <dgm:cxn modelId="{0BC869DD-E3A1-4B13-8289-029F3B698D20}" type="presParOf" srcId="{FA9BF373-7AD5-4B79-9D38-35DD0B79447D}" destId="{7DE63848-16E2-4934-9183-6E52ACA6EBE6}" srcOrd="3" destOrd="0" presId="urn:microsoft.com/office/officeart/2005/8/layout/hProcess4"/>
    <dgm:cxn modelId="{25F3CAFB-A5FD-408D-9117-A0CF257764FB}" type="presParOf" srcId="{FA9BF373-7AD5-4B79-9D38-35DD0B79447D}" destId="{AEA3034C-F1EF-4FEC-9E47-41911C6DFC7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11849-16E3-4EA2-BF06-673F62A7A1E6}">
      <dsp:nvSpPr>
        <dsp:cNvPr id="0" name=""/>
        <dsp:cNvSpPr/>
      </dsp:nvSpPr>
      <dsp:spPr>
        <a:xfrm>
          <a:off x="554235" y="1248141"/>
          <a:ext cx="2200275" cy="1923317"/>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0" tIns="41275" rIns="82550" bIns="41275" numCol="1" spcCol="1270" anchor="ctr" anchorCtr="0">
          <a:noAutofit/>
        </a:bodyPr>
        <a:lstStyle/>
        <a:p>
          <a:pPr lvl="0" algn="ctr" defTabSz="2889250">
            <a:lnSpc>
              <a:spcPct val="90000"/>
            </a:lnSpc>
            <a:spcBef>
              <a:spcPct val="0"/>
            </a:spcBef>
            <a:spcAft>
              <a:spcPct val="35000"/>
            </a:spcAft>
          </a:pPr>
          <a:r>
            <a:rPr lang="en-US" sz="6500" b="1" kern="1200" dirty="0" smtClean="0"/>
            <a:t>1</a:t>
          </a:r>
          <a:endParaRPr lang="en-US" sz="6500" b="1" kern="1200" dirty="0"/>
        </a:p>
      </dsp:txBody>
      <dsp:txXfrm>
        <a:off x="1104304" y="1536639"/>
        <a:ext cx="1072634" cy="1346321"/>
      </dsp:txXfrm>
    </dsp:sp>
    <dsp:sp modelId="{37DE5385-A7B5-446F-9A10-535803715BCB}">
      <dsp:nvSpPr>
        <dsp:cNvPr id="0" name=""/>
        <dsp:cNvSpPr/>
      </dsp:nvSpPr>
      <dsp:spPr>
        <a:xfrm>
          <a:off x="4167" y="1659731"/>
          <a:ext cx="1100137" cy="1100137"/>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Never do/feel</a:t>
          </a:r>
          <a:endParaRPr lang="en-US" sz="1300" kern="1200" dirty="0"/>
        </a:p>
      </dsp:txBody>
      <dsp:txXfrm>
        <a:off x="165278" y="1820842"/>
        <a:ext cx="777915" cy="777915"/>
      </dsp:txXfrm>
    </dsp:sp>
    <dsp:sp modelId="{73916012-EE5F-4D5F-AF1A-EB50BA93D506}">
      <dsp:nvSpPr>
        <dsp:cNvPr id="0" name=""/>
        <dsp:cNvSpPr/>
      </dsp:nvSpPr>
      <dsp:spPr>
        <a:xfrm>
          <a:off x="3442096" y="1248141"/>
          <a:ext cx="2200275" cy="1923317"/>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0" tIns="41275" rIns="82550" bIns="41275" numCol="1" spcCol="1270" anchor="ctr" anchorCtr="0">
          <a:noAutofit/>
        </a:bodyPr>
        <a:lstStyle/>
        <a:p>
          <a:pPr lvl="0" algn="ctr" defTabSz="2889250">
            <a:lnSpc>
              <a:spcPct val="90000"/>
            </a:lnSpc>
            <a:spcBef>
              <a:spcPct val="0"/>
            </a:spcBef>
            <a:spcAft>
              <a:spcPct val="35000"/>
            </a:spcAft>
          </a:pPr>
          <a:r>
            <a:rPr lang="en-US" sz="6500" b="1" kern="1200" dirty="0" smtClean="0"/>
            <a:t>3</a:t>
          </a:r>
          <a:endParaRPr lang="en-US" sz="6500" b="1" kern="1200" dirty="0"/>
        </a:p>
      </dsp:txBody>
      <dsp:txXfrm>
        <a:off x="3992165" y="1536639"/>
        <a:ext cx="1072634" cy="1346321"/>
      </dsp:txXfrm>
    </dsp:sp>
    <dsp:sp modelId="{0DB3834E-33AC-456B-874B-7A3C18F2F285}">
      <dsp:nvSpPr>
        <dsp:cNvPr id="0" name=""/>
        <dsp:cNvSpPr/>
      </dsp:nvSpPr>
      <dsp:spPr>
        <a:xfrm>
          <a:off x="2892028" y="1659731"/>
          <a:ext cx="1100137" cy="1100137"/>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Sometimes do/feel</a:t>
          </a:r>
          <a:endParaRPr lang="en-US" sz="1300" kern="1200" dirty="0"/>
        </a:p>
      </dsp:txBody>
      <dsp:txXfrm>
        <a:off x="3053139" y="1820842"/>
        <a:ext cx="777915" cy="777915"/>
      </dsp:txXfrm>
    </dsp:sp>
    <dsp:sp modelId="{936ED352-0E14-4510-8970-EE0116F58418}">
      <dsp:nvSpPr>
        <dsp:cNvPr id="0" name=""/>
        <dsp:cNvSpPr/>
      </dsp:nvSpPr>
      <dsp:spPr>
        <a:xfrm>
          <a:off x="6329957" y="1248141"/>
          <a:ext cx="2200275" cy="1923317"/>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0" tIns="41275" rIns="82550" bIns="41275" numCol="1" spcCol="1270" anchor="ctr" anchorCtr="0">
          <a:noAutofit/>
        </a:bodyPr>
        <a:lstStyle/>
        <a:p>
          <a:pPr lvl="0" algn="ctr" defTabSz="2889250">
            <a:lnSpc>
              <a:spcPct val="90000"/>
            </a:lnSpc>
            <a:spcBef>
              <a:spcPct val="0"/>
            </a:spcBef>
            <a:spcAft>
              <a:spcPct val="35000"/>
            </a:spcAft>
          </a:pPr>
          <a:r>
            <a:rPr lang="en-US" sz="6500" b="1" kern="1200" dirty="0" smtClean="0"/>
            <a:t>5</a:t>
          </a:r>
          <a:endParaRPr lang="en-US" sz="6500" b="1" kern="1200" dirty="0"/>
        </a:p>
      </dsp:txBody>
      <dsp:txXfrm>
        <a:off x="6880026" y="1536639"/>
        <a:ext cx="1072634" cy="1346321"/>
      </dsp:txXfrm>
    </dsp:sp>
    <dsp:sp modelId="{5E805ADA-AB77-454C-917F-C6BF6D0BBB0F}">
      <dsp:nvSpPr>
        <dsp:cNvPr id="0" name=""/>
        <dsp:cNvSpPr/>
      </dsp:nvSpPr>
      <dsp:spPr>
        <a:xfrm>
          <a:off x="5779889" y="1659731"/>
          <a:ext cx="1100137" cy="1100137"/>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Always do/feel</a:t>
          </a:r>
          <a:endParaRPr lang="en-US" sz="1300" kern="1200" dirty="0"/>
        </a:p>
      </dsp:txBody>
      <dsp:txXfrm>
        <a:off x="5941000" y="1820842"/>
        <a:ext cx="777915" cy="777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BF2C9-4FBA-4899-AC0F-EED0051F62C9}">
      <dsp:nvSpPr>
        <dsp:cNvPr id="0" name=""/>
        <dsp:cNvSpPr/>
      </dsp:nvSpPr>
      <dsp:spPr>
        <a:xfrm>
          <a:off x="4687" y="1350996"/>
          <a:ext cx="2359636" cy="1946206"/>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May want to consider some changes</a:t>
          </a:r>
          <a:endParaRPr lang="en-US" sz="2600" kern="1200" dirty="0"/>
        </a:p>
      </dsp:txBody>
      <dsp:txXfrm>
        <a:off x="49475" y="1395784"/>
        <a:ext cx="2270060" cy="1439586"/>
      </dsp:txXfrm>
    </dsp:sp>
    <dsp:sp modelId="{61572B82-338B-464A-8CC8-76267ED3BAFD}">
      <dsp:nvSpPr>
        <dsp:cNvPr id="0" name=""/>
        <dsp:cNvSpPr/>
      </dsp:nvSpPr>
      <dsp:spPr>
        <a:xfrm>
          <a:off x="1337696" y="1839501"/>
          <a:ext cx="2565339" cy="2565339"/>
        </a:xfrm>
        <a:prstGeom prst="leftCircularArrow">
          <a:avLst>
            <a:gd name="adj1" fmla="val 3012"/>
            <a:gd name="adj2" fmla="val 369362"/>
            <a:gd name="adj3" fmla="val 2144872"/>
            <a:gd name="adj4" fmla="val 9024489"/>
            <a:gd name="adj5" fmla="val 3513"/>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1FFB9339-E835-4361-8C3C-52AB02CDC581}">
      <dsp:nvSpPr>
        <dsp:cNvPr id="0" name=""/>
        <dsp:cNvSpPr/>
      </dsp:nvSpPr>
      <dsp:spPr>
        <a:xfrm>
          <a:off x="529051" y="2880159"/>
          <a:ext cx="2097454" cy="834088"/>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smtClean="0"/>
            <a:t>10-24</a:t>
          </a:r>
          <a:endParaRPr lang="en-US" sz="4700" kern="1200" dirty="0"/>
        </a:p>
      </dsp:txBody>
      <dsp:txXfrm>
        <a:off x="553481" y="2904589"/>
        <a:ext cx="2048594" cy="785228"/>
      </dsp:txXfrm>
    </dsp:sp>
    <dsp:sp modelId="{6073D719-84E2-4445-AECC-210AC5545C4F}">
      <dsp:nvSpPr>
        <dsp:cNvPr id="0" name=""/>
        <dsp:cNvSpPr/>
      </dsp:nvSpPr>
      <dsp:spPr>
        <a:xfrm>
          <a:off x="2994390" y="1350996"/>
          <a:ext cx="2359636" cy="1946206"/>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Pretty good attitude</a:t>
          </a:r>
          <a:endParaRPr lang="en-US" sz="2600" kern="1200" dirty="0"/>
        </a:p>
      </dsp:txBody>
      <dsp:txXfrm>
        <a:off x="3039178" y="1812828"/>
        <a:ext cx="2270060" cy="1439586"/>
      </dsp:txXfrm>
    </dsp:sp>
    <dsp:sp modelId="{A162AF95-673B-4D39-A4E1-A0A05F38A8A5}">
      <dsp:nvSpPr>
        <dsp:cNvPr id="0" name=""/>
        <dsp:cNvSpPr/>
      </dsp:nvSpPr>
      <dsp:spPr>
        <a:xfrm>
          <a:off x="4307736" y="167049"/>
          <a:ext cx="2866848" cy="2866848"/>
        </a:xfrm>
        <a:prstGeom prst="circularArrow">
          <a:avLst>
            <a:gd name="adj1" fmla="val 2695"/>
            <a:gd name="adj2" fmla="val 328074"/>
            <a:gd name="adj3" fmla="val 19496416"/>
            <a:gd name="adj4" fmla="val 12575511"/>
            <a:gd name="adj5" fmla="val 3144"/>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B5BB0E2D-5460-490C-98E9-D781BE98EAC7}">
      <dsp:nvSpPr>
        <dsp:cNvPr id="0" name=""/>
        <dsp:cNvSpPr/>
      </dsp:nvSpPr>
      <dsp:spPr>
        <a:xfrm>
          <a:off x="3518754" y="933952"/>
          <a:ext cx="2097454" cy="834088"/>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smtClean="0"/>
            <a:t>25-40</a:t>
          </a:r>
          <a:endParaRPr lang="en-US" sz="4700" kern="1200" dirty="0"/>
        </a:p>
      </dsp:txBody>
      <dsp:txXfrm>
        <a:off x="3543184" y="958382"/>
        <a:ext cx="2048594" cy="785228"/>
      </dsp:txXfrm>
    </dsp:sp>
    <dsp:sp modelId="{4483B8B8-447B-48E5-96F9-DE4ACFC60A96}">
      <dsp:nvSpPr>
        <dsp:cNvPr id="0" name=""/>
        <dsp:cNvSpPr/>
      </dsp:nvSpPr>
      <dsp:spPr>
        <a:xfrm>
          <a:off x="5984093" y="1350996"/>
          <a:ext cx="2359636" cy="1946206"/>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Excellent attitude</a:t>
          </a:r>
          <a:endParaRPr lang="en-US" sz="2600" kern="1200" dirty="0"/>
        </a:p>
      </dsp:txBody>
      <dsp:txXfrm>
        <a:off x="6028881" y="1395784"/>
        <a:ext cx="2270060" cy="1439586"/>
      </dsp:txXfrm>
    </dsp:sp>
    <dsp:sp modelId="{7DE63848-16E2-4934-9183-6E52ACA6EBE6}">
      <dsp:nvSpPr>
        <dsp:cNvPr id="0" name=""/>
        <dsp:cNvSpPr/>
      </dsp:nvSpPr>
      <dsp:spPr>
        <a:xfrm>
          <a:off x="6508457" y="2880159"/>
          <a:ext cx="2097454" cy="834088"/>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smtClean="0"/>
            <a:t>41-50</a:t>
          </a:r>
          <a:endParaRPr lang="en-US" sz="4700" kern="1200" dirty="0"/>
        </a:p>
      </dsp:txBody>
      <dsp:txXfrm>
        <a:off x="6532887" y="2904589"/>
        <a:ext cx="2048594" cy="7852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C0A211E-3271-413F-BA63-8EADC3E92C3B}" type="datetimeFigureOut">
              <a:rPr lang="en-US"/>
              <a:pPr>
                <a:defRPr/>
              </a:pPr>
              <a:t>3/26/2017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F558C4D-A097-40A8-A555-261F0DE8BF1A}" type="slidenum">
              <a:rPr lang="en-US" altLang="en-US"/>
              <a:pPr>
                <a:defRPr/>
              </a:pPr>
              <a:t>‹#›</a:t>
            </a:fld>
            <a:endParaRPr lang="en-US" altLang="en-US"/>
          </a:p>
        </p:txBody>
      </p:sp>
    </p:spTree>
    <p:extLst>
      <p:ext uri="{BB962C8B-B14F-4D97-AF65-F5344CB8AC3E}">
        <p14:creationId xmlns:p14="http://schemas.microsoft.com/office/powerpoint/2010/main" val="618852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32E81C8-D877-42F4-A660-165A55C22F21}" type="datetimeFigureOut">
              <a:rPr lang="en-CA" smtClean="0"/>
              <a:pPr>
                <a:defRPr/>
              </a:pPr>
              <a:t>2017-03-26</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3C58E675-E8CB-4A50-85FB-CB524D9491F4}" type="slidenum">
              <a:rPr lang="en-CA" altLang="en-US" smtClean="0"/>
              <a:pPr>
                <a:defRPr/>
              </a:pPr>
              <a:t>‹#›</a:t>
            </a:fld>
            <a:endParaRPr lang="en-CA" altLang="en-US"/>
          </a:p>
        </p:txBody>
      </p:sp>
    </p:spTree>
    <p:extLst>
      <p:ext uri="{BB962C8B-B14F-4D97-AF65-F5344CB8AC3E}">
        <p14:creationId xmlns:p14="http://schemas.microsoft.com/office/powerpoint/2010/main" val="240251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DD1372E-7810-4B82-883D-1ACBB6F4CDB9}"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4106A13-410A-4980-AF35-C00B86A18EC7}" type="slidenum">
              <a:rPr lang="en-US" altLang="en-US" smtClean="0"/>
              <a:pPr>
                <a:defRPr/>
              </a:pPr>
              <a:t>‹#›</a:t>
            </a:fld>
            <a:endParaRPr lang="en-US" altLang="en-US"/>
          </a:p>
        </p:txBody>
      </p:sp>
    </p:spTree>
    <p:extLst>
      <p:ext uri="{BB962C8B-B14F-4D97-AF65-F5344CB8AC3E}">
        <p14:creationId xmlns:p14="http://schemas.microsoft.com/office/powerpoint/2010/main" val="110022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2C3731D-BAF0-4654-A5E1-2AC184E0719A}"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429C88-E21D-4C4F-98E8-96873F57ED3A}" type="slidenum">
              <a:rPr lang="en-US" altLang="en-US" smtClean="0"/>
              <a:pPr>
                <a:defRPr/>
              </a:pPr>
              <a:t>‹#›</a:t>
            </a:fld>
            <a:endParaRPr lang="en-US" altLang="en-US"/>
          </a:p>
        </p:txBody>
      </p:sp>
    </p:spTree>
    <p:extLst>
      <p:ext uri="{BB962C8B-B14F-4D97-AF65-F5344CB8AC3E}">
        <p14:creationId xmlns:p14="http://schemas.microsoft.com/office/powerpoint/2010/main" val="2621578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ssion (No Sub Sessions)">
    <p:spTree>
      <p:nvGrpSpPr>
        <p:cNvPr id="1" name=""/>
        <p:cNvGrpSpPr/>
        <p:nvPr/>
      </p:nvGrpSpPr>
      <p:grpSpPr>
        <a:xfrm>
          <a:off x="0" y="0"/>
          <a:ext cx="0" cy="0"/>
          <a:chOff x="0" y="0"/>
          <a:chExt cx="0" cy="0"/>
        </a:xfrm>
      </p:grpSpPr>
      <p:sp>
        <p:nvSpPr>
          <p:cNvPr id="4"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28933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07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ssion Slide">
    <p:spTree>
      <p:nvGrpSpPr>
        <p:cNvPr id="1" name=""/>
        <p:cNvGrpSpPr/>
        <p:nvPr/>
      </p:nvGrpSpPr>
      <p:grpSpPr>
        <a:xfrm>
          <a:off x="0" y="0"/>
          <a:ext cx="0" cy="0"/>
          <a:chOff x="0" y="0"/>
          <a:chExt cx="0" cy="0"/>
        </a:xfrm>
      </p:grpSpPr>
      <p:sp>
        <p:nvSpPr>
          <p:cNvPr id="5"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362200"/>
            <a:ext cx="8229600" cy="22837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0"/>
          </p:nvPr>
        </p:nvSpPr>
        <p:spPr>
          <a:xfrm>
            <a:off x="442913" y="1600200"/>
            <a:ext cx="8229600" cy="609600"/>
          </a:xfrm>
        </p:spPr>
        <p:txBody>
          <a:bodyPr/>
          <a:lstStyle>
            <a:lvl1pPr marL="0" indent="0">
              <a:buNone/>
              <a:defRPr lang="en-US" sz="2800" i="1" dirty="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1996237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ternate Session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190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30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90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30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11" name="Text Placeholder 10"/>
          <p:cNvSpPr>
            <a:spLocks noGrp="1"/>
          </p:cNvSpPr>
          <p:nvPr>
            <p:ph type="body" sz="quarter" idx="10"/>
          </p:nvPr>
        </p:nvSpPr>
        <p:spPr>
          <a:xfrm>
            <a:off x="442913" y="1600200"/>
            <a:ext cx="8229600" cy="609600"/>
          </a:xfrm>
        </p:spPr>
        <p:txBody>
          <a:bodyPr/>
          <a:lstStyle>
            <a:lvl1pPr marL="0" indent="0">
              <a:buNone/>
              <a:defRPr lang="en-US" sz="2800" i="1" dirty="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1946211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ternate Session Slide (No Sub-Sessio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52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923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52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923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3000648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193C3F6-3172-4267-BAAD-E831F07F275D}"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E05D2B-452E-4E27-A012-66251EB9B2EC}" type="slidenum">
              <a:rPr lang="en-US" altLang="en-US" smtClean="0"/>
              <a:pPr>
                <a:defRPr/>
              </a:pPr>
              <a:t>‹#›</a:t>
            </a:fld>
            <a:endParaRPr lang="en-US" altLang="en-US"/>
          </a:p>
        </p:txBody>
      </p:sp>
    </p:spTree>
    <p:extLst>
      <p:ext uri="{BB962C8B-B14F-4D97-AF65-F5344CB8AC3E}">
        <p14:creationId xmlns:p14="http://schemas.microsoft.com/office/powerpoint/2010/main" val="6589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B9290EB-09A0-4414-9B60-59404B188F7F}"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F45E9C-A4BD-4C3D-910C-3237DFB3D76D}" type="slidenum">
              <a:rPr lang="en-US" altLang="en-US" smtClean="0"/>
              <a:pPr>
                <a:defRPr/>
              </a:pPr>
              <a:t>‹#›</a:t>
            </a:fld>
            <a:endParaRPr lang="en-US" altLang="en-US"/>
          </a:p>
        </p:txBody>
      </p:sp>
    </p:spTree>
    <p:extLst>
      <p:ext uri="{BB962C8B-B14F-4D97-AF65-F5344CB8AC3E}">
        <p14:creationId xmlns:p14="http://schemas.microsoft.com/office/powerpoint/2010/main" val="171589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096147A5-C40E-44F5-AEDD-CA3003DDFC59}"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4881B0-00EF-48AC-B85D-AB38AD32D68D}" type="slidenum">
              <a:rPr lang="en-US" altLang="en-US" smtClean="0"/>
              <a:pPr>
                <a:defRPr/>
              </a:pPr>
              <a:t>‹#›</a:t>
            </a:fld>
            <a:endParaRPr lang="en-US" altLang="en-US"/>
          </a:p>
        </p:txBody>
      </p:sp>
    </p:spTree>
    <p:extLst>
      <p:ext uri="{BB962C8B-B14F-4D97-AF65-F5344CB8AC3E}">
        <p14:creationId xmlns:p14="http://schemas.microsoft.com/office/powerpoint/2010/main" val="9534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7BF0FB0-F098-441C-BC10-5ACDA560836F}" type="datetimeFigureOut">
              <a:rPr lang="en-US" smtClean="0"/>
              <a:pPr>
                <a:defRPr/>
              </a:pPr>
              <a:t>3/26/2017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662A8BB-9D51-4333-B1FB-5D3644BD80F7}" type="slidenum">
              <a:rPr lang="en-US" altLang="en-US" smtClean="0"/>
              <a:pPr>
                <a:defRPr/>
              </a:pPr>
              <a:t>‹#›</a:t>
            </a:fld>
            <a:endParaRPr lang="en-US" altLang="en-US"/>
          </a:p>
        </p:txBody>
      </p:sp>
    </p:spTree>
    <p:extLst>
      <p:ext uri="{BB962C8B-B14F-4D97-AF65-F5344CB8AC3E}">
        <p14:creationId xmlns:p14="http://schemas.microsoft.com/office/powerpoint/2010/main" val="360537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B356719-E1A2-4717-9F22-CD80EDC1C22A}" type="datetimeFigureOut">
              <a:rPr lang="en-US" smtClean="0"/>
              <a:pPr>
                <a:defRPr/>
              </a:pPr>
              <a:t>3/26/2017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4A0DD47-90FB-4B34-B025-E887C589D889}" type="slidenum">
              <a:rPr lang="en-US" altLang="en-US" smtClean="0"/>
              <a:pPr>
                <a:defRPr/>
              </a:pPr>
              <a:t>‹#›</a:t>
            </a:fld>
            <a:endParaRPr lang="en-US" altLang="en-US"/>
          </a:p>
        </p:txBody>
      </p:sp>
    </p:spTree>
    <p:extLst>
      <p:ext uri="{BB962C8B-B14F-4D97-AF65-F5344CB8AC3E}">
        <p14:creationId xmlns:p14="http://schemas.microsoft.com/office/powerpoint/2010/main" val="220586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E3ED09-CEB3-403A-8D4C-18B50A984221}" type="datetimeFigureOut">
              <a:rPr lang="en-US" smtClean="0"/>
              <a:pPr>
                <a:defRPr/>
              </a:pPr>
              <a:t>3/26/2017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E42EB1B-29A2-4F88-ACA7-D5C828AE228E}" type="slidenum">
              <a:rPr lang="en-US" altLang="en-US" smtClean="0"/>
              <a:pPr>
                <a:defRPr/>
              </a:pPr>
              <a:t>‹#›</a:t>
            </a:fld>
            <a:endParaRPr lang="en-US" altLang="en-US"/>
          </a:p>
        </p:txBody>
      </p:sp>
    </p:spTree>
    <p:extLst>
      <p:ext uri="{BB962C8B-B14F-4D97-AF65-F5344CB8AC3E}">
        <p14:creationId xmlns:p14="http://schemas.microsoft.com/office/powerpoint/2010/main" val="8953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B165476-D2BA-4EC2-8438-3A14C8BA39B7}"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E8AD3C4-4ED0-460F-9C89-A496C4A66502}" type="slidenum">
              <a:rPr lang="en-US" altLang="en-US" smtClean="0"/>
              <a:pPr>
                <a:defRPr/>
              </a:pPr>
              <a:t>‹#›</a:t>
            </a:fld>
            <a:endParaRPr lang="en-US" altLang="en-US"/>
          </a:p>
        </p:txBody>
      </p:sp>
    </p:spTree>
    <p:extLst>
      <p:ext uri="{BB962C8B-B14F-4D97-AF65-F5344CB8AC3E}">
        <p14:creationId xmlns:p14="http://schemas.microsoft.com/office/powerpoint/2010/main" val="12782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56867DD-336A-4926-AA9D-27EE5958508D}"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BA16C3-DF39-403A-8251-395A7AE42D51}" type="slidenum">
              <a:rPr lang="en-US" altLang="en-US" smtClean="0"/>
              <a:pPr>
                <a:defRPr/>
              </a:pPr>
              <a:t>‹#›</a:t>
            </a:fld>
            <a:endParaRPr lang="en-US" altLang="en-US"/>
          </a:p>
        </p:txBody>
      </p:sp>
    </p:spTree>
    <p:extLst>
      <p:ext uri="{BB962C8B-B14F-4D97-AF65-F5344CB8AC3E}">
        <p14:creationId xmlns:p14="http://schemas.microsoft.com/office/powerpoint/2010/main" val="28041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2CEB285-6613-4BC2-B002-91B8E39DC3E4}" type="datetimeFigureOut">
              <a:rPr lang="en-US" smtClean="0"/>
              <a:pPr>
                <a:defRPr/>
              </a:pPr>
              <a:t>3/26/2017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326D96C-9E80-42E2-9458-079C24F60731}" type="slidenum">
              <a:rPr lang="en-US" altLang="en-US" smtClean="0"/>
              <a:pPr>
                <a:defRPr/>
              </a:pPr>
              <a:t>‹#›</a:t>
            </a:fld>
            <a:endParaRPr lang="en-US" altLang="en-US"/>
          </a:p>
        </p:txBody>
      </p:sp>
    </p:spTree>
    <p:extLst>
      <p:ext uri="{BB962C8B-B14F-4D97-AF65-F5344CB8AC3E}">
        <p14:creationId xmlns:p14="http://schemas.microsoft.com/office/powerpoint/2010/main" val="1607892806"/>
      </p:ext>
    </p:extLst>
  </p:cSld>
  <p:clrMap bg1="lt1" tx1="dk1" bg2="lt2" tx2="dk2" accent1="accent1" accent2="accent2" accent3="accent3" accent4="accent4" accent5="accent5" accent6="accent6" hlink="hlink" folHlink="folHlink"/>
  <p:sldLayoutIdLst>
    <p:sldLayoutId id="2147484578" r:id="rId1"/>
    <p:sldLayoutId id="2147484579" r:id="rId2"/>
    <p:sldLayoutId id="2147484580" r:id="rId3"/>
    <p:sldLayoutId id="2147484581" r:id="rId4"/>
    <p:sldLayoutId id="2147484582" r:id="rId5"/>
    <p:sldLayoutId id="2147484583" r:id="rId6"/>
    <p:sldLayoutId id="2147484584" r:id="rId7"/>
    <p:sldLayoutId id="2147484585" r:id="rId8"/>
    <p:sldLayoutId id="2147484586" r:id="rId9"/>
    <p:sldLayoutId id="2147484587" r:id="rId10"/>
    <p:sldLayoutId id="2147484588" r:id="rId11"/>
    <p:sldLayoutId id="2147484589" r:id="rId12"/>
    <p:sldLayoutId id="2147484590" r:id="rId13"/>
    <p:sldLayoutId id="2147484559" r:id="rId14"/>
    <p:sldLayoutId id="2147484560" r:id="rId1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reativecommons.org/licenses/by/3.0"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962400"/>
            <a:ext cx="6324600" cy="1828800"/>
          </a:xfrm>
        </p:spPr>
        <p:txBody>
          <a:bodyPr/>
          <a:lstStyle/>
          <a:p>
            <a:pPr algn="ctr" eaLnBrk="1" fontAlgn="auto" hangingPunct="1">
              <a:spcAft>
                <a:spcPts val="0"/>
              </a:spcAft>
              <a:defRPr/>
            </a:pPr>
            <a:r>
              <a:rPr lang="en-US" dirty="0" smtClean="0"/>
              <a:t>Workplace </a:t>
            </a:r>
            <a:r>
              <a:rPr lang="en-US" dirty="0" smtClean="0"/>
              <a:t>Success</a:t>
            </a:r>
            <a:endParaRPr lang="en-US" dirty="0"/>
          </a:p>
        </p:txBody>
      </p:sp>
      <p:sp>
        <p:nvSpPr>
          <p:cNvPr id="5" name="Rectangle 4"/>
          <p:cNvSpPr/>
          <p:nvPr/>
        </p:nvSpPr>
        <p:spPr>
          <a:xfrm>
            <a:off x="152400" y="5778500"/>
            <a:ext cx="8915400" cy="955675"/>
          </a:xfrm>
          <a:prstGeom prst="rect">
            <a:avLst/>
          </a:prstGeom>
        </p:spPr>
        <p:txBody>
          <a:bodyPr>
            <a:spAutoFit/>
          </a:bodyPr>
          <a:lstStyle/>
          <a:p>
            <a:pPr eaLnBrk="1" hangingPunct="1">
              <a:defRPr/>
            </a:pPr>
            <a:r>
              <a:rPr lang="en-US" sz="700" dirty="0">
                <a:solidFill>
                  <a:schemeClr val="bg1">
                    <a:lumMod val="65000"/>
                  </a:schemeClr>
                </a:solidFill>
                <a:cs typeface="Arial" charset="0"/>
              </a:rPr>
              <a:t>The AMMQC program is an Equal Opportunity program. </a:t>
            </a:r>
          </a:p>
          <a:p>
            <a:pPr eaLnBrk="1" hangingPunct="1">
              <a:defRPr/>
            </a:pPr>
            <a:r>
              <a:rPr lang="en-US" sz="700" dirty="0">
                <a:solidFill>
                  <a:schemeClr val="bg1">
                    <a:lumMod val="65000"/>
                  </a:schemeClr>
                </a:solidFill>
                <a:cs typeface="Arial" charset="0"/>
              </a:rPr>
              <a:t>Adaptive equipment is available upon request for individuals with disabilities.</a:t>
            </a:r>
          </a:p>
          <a:p>
            <a:pPr eaLnBrk="1" hangingPunct="1">
              <a:defRPr/>
            </a:pPr>
            <a:r>
              <a:rPr lang="en-US" sz="700" dirty="0">
                <a:solidFill>
                  <a:schemeClr val="bg1">
                    <a:lumMod val="65000"/>
                  </a:schemeClr>
                </a:solidFill>
                <a:cs typeface="Arial" charset="0"/>
                <a:hlinkClick r:id="rId2"/>
              </a:rPr>
              <a:t>http://</a:t>
            </a:r>
            <a:r>
              <a:rPr lang="en-US" sz="700" dirty="0">
                <a:solidFill>
                  <a:schemeClr val="bg1">
                    <a:lumMod val="65000"/>
                  </a:schemeClr>
                </a:solidFill>
                <a:cs typeface="Arial" charset="0"/>
                <a:hlinkClick r:id="rId2" tooltip="Creative Commons"/>
              </a:rPr>
              <a:t>creativecommons.org/licenses/by/3.0 </a:t>
            </a:r>
            <a:r>
              <a:rPr lang="en-US" sz="700" dirty="0">
                <a:solidFill>
                  <a:schemeClr val="bg1">
                    <a:lumMod val="65000"/>
                  </a:schemeClr>
                </a:solidFill>
                <a:cs typeface="Arial" charset="0"/>
              </a:rPr>
              <a:t>This work is licensed under a Creative Commons Attribution 3.0 </a:t>
            </a:r>
            <a:r>
              <a:rPr lang="en-US" sz="700" dirty="0" err="1">
                <a:solidFill>
                  <a:schemeClr val="bg1">
                    <a:lumMod val="65000"/>
                  </a:schemeClr>
                </a:solidFill>
                <a:cs typeface="Arial" charset="0"/>
              </a:rPr>
              <a:t>Unported</a:t>
            </a:r>
            <a:r>
              <a:rPr lang="en-US" sz="700" dirty="0">
                <a:solidFill>
                  <a:schemeClr val="bg1">
                    <a:lumMod val="65000"/>
                  </a:schemeClr>
                </a:solidFill>
                <a:cs typeface="Arial" charset="0"/>
              </a:rPr>
              <a:t> License [http://creativecommons.org/licenses/by/3.0]</a:t>
            </a:r>
          </a:p>
          <a:p>
            <a:pPr eaLnBrk="1" hangingPunct="1">
              <a:defRPr/>
            </a:pPr>
            <a:r>
              <a:rPr lang="en-US" sz="700" dirty="0">
                <a:solidFill>
                  <a:schemeClr val="bg1">
                    <a:lumMod val="65000"/>
                  </a:schemeClr>
                </a:solidFill>
                <a:cs typeface="Arial" charset="0"/>
              </a:rPr>
              <a:t>This project is sponsored by a $15.9 million grant from the U.S. Department of Labor, Employment and Training Administration.</a:t>
            </a:r>
          </a:p>
          <a:p>
            <a:pPr eaLnBrk="1" hangingPunct="1">
              <a:defRPr/>
            </a:pPr>
            <a:r>
              <a:rPr lang="en-US" sz="700" dirty="0">
                <a:solidFill>
                  <a:schemeClr val="bg1">
                    <a:lumMod val="65000"/>
                  </a:schemeClr>
                </a:solidFill>
                <a:cs typeface="Arial" charset="0"/>
              </a:rPr>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p:txBody>
      </p:sp>
      <p:pic>
        <p:nvPicPr>
          <p:cNvPr id="15366" name="Picture 7" descr="AMMQC logo" title="AMMQ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438400"/>
            <a:ext cx="200818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3" descr="MWCC logo" title="MWCC logo"/>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990600"/>
            <a:ext cx="19812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Accountability Case </a:t>
            </a:r>
            <a:r>
              <a:rPr lang="en-US" dirty="0"/>
              <a:t>S</a:t>
            </a:r>
            <a:r>
              <a:rPr lang="en-US" dirty="0" smtClean="0"/>
              <a:t>tudy 2</a:t>
            </a:r>
            <a:endParaRPr lang="en-US" dirty="0"/>
          </a:p>
        </p:txBody>
      </p:sp>
      <p:sp>
        <p:nvSpPr>
          <p:cNvPr id="3" name="Content Placeholder 2"/>
          <p:cNvSpPr>
            <a:spLocks noGrp="1"/>
          </p:cNvSpPr>
          <p:nvPr>
            <p:ph idx="1"/>
          </p:nvPr>
        </p:nvSpPr>
        <p:spPr>
          <a:xfrm>
            <a:off x="457200" y="1828800"/>
            <a:ext cx="8229600" cy="4343400"/>
          </a:xfrm>
        </p:spPr>
        <p:txBody>
          <a:bodyPr>
            <a:normAutofit/>
          </a:bodyPr>
          <a:lstStyle/>
          <a:p>
            <a:pPr marL="44450" indent="0">
              <a:buFont typeface="Wingdings 2" panose="05020102010507070707" pitchFamily="18" charset="2"/>
              <a:buNone/>
              <a:defRPr/>
            </a:pPr>
            <a:r>
              <a:rPr lang="en-US" dirty="0" smtClean="0"/>
              <a:t>Marsha </a:t>
            </a:r>
            <a:r>
              <a:rPr lang="en-US" dirty="0"/>
              <a:t>delegated an assignment to </a:t>
            </a:r>
            <a:r>
              <a:rPr lang="en-US" dirty="0" smtClean="0"/>
              <a:t>Jack </a:t>
            </a:r>
            <a:r>
              <a:rPr lang="en-US" dirty="0"/>
              <a:t>and later found out that </a:t>
            </a:r>
            <a:r>
              <a:rPr lang="en-US" dirty="0" smtClean="0"/>
              <a:t>Jack </a:t>
            </a:r>
            <a:r>
              <a:rPr lang="en-US" dirty="0"/>
              <a:t>hesitated to ask for help when he was having difficulties. </a:t>
            </a:r>
            <a:r>
              <a:rPr lang="en-US" dirty="0" smtClean="0"/>
              <a:t>Marsha </a:t>
            </a:r>
            <a:r>
              <a:rPr lang="en-US" dirty="0"/>
              <a:t>and </a:t>
            </a:r>
            <a:r>
              <a:rPr lang="en-US" dirty="0" smtClean="0"/>
              <a:t>Jack </a:t>
            </a:r>
            <a:r>
              <a:rPr lang="en-US" dirty="0"/>
              <a:t>set up performance standards for the </a:t>
            </a:r>
            <a:r>
              <a:rPr lang="en-US" dirty="0" smtClean="0"/>
              <a:t>task, </a:t>
            </a:r>
            <a:r>
              <a:rPr lang="en-US" dirty="0"/>
              <a:t>but their system for monitoring was ineffective. On his weekly activity reports, </a:t>
            </a:r>
            <a:r>
              <a:rPr lang="en-US" dirty="0" smtClean="0"/>
              <a:t>Jack </a:t>
            </a:r>
            <a:r>
              <a:rPr lang="en-US" dirty="0"/>
              <a:t>never indicated there were problems. Yet he couldn't finish the assignment on time because he was having trouble getting necessary information from other departments.</a:t>
            </a:r>
          </a:p>
          <a:p>
            <a:pPr marL="44450" indent="0">
              <a:buFont typeface="Wingdings 2" panose="05020102010507070707" pitchFamily="18" charset="2"/>
              <a:buNone/>
              <a:defRPr/>
            </a:pPr>
            <a:r>
              <a:rPr lang="en-US" dirty="0"/>
              <a:t> </a:t>
            </a:r>
          </a:p>
          <a:p>
            <a:pPr marL="44450" indent="0">
              <a:buFont typeface="Wingdings 2" panose="05020102010507070707" pitchFamily="18" charset="2"/>
              <a:buNone/>
              <a:defRPr/>
            </a:pPr>
            <a:r>
              <a:rPr lang="en-US" dirty="0" smtClean="0"/>
              <a:t>Jack </a:t>
            </a:r>
            <a:r>
              <a:rPr lang="en-US" dirty="0"/>
              <a:t>didn't want to mention the problem to </a:t>
            </a:r>
            <a:r>
              <a:rPr lang="en-US" dirty="0" smtClean="0"/>
              <a:t>Marsha </a:t>
            </a:r>
            <a:r>
              <a:rPr lang="en-US" dirty="0"/>
              <a:t>because he thought </a:t>
            </a:r>
            <a:r>
              <a:rPr lang="en-US" dirty="0" smtClean="0"/>
              <a:t>Marsha </a:t>
            </a:r>
            <a:r>
              <a:rPr lang="en-US" dirty="0"/>
              <a:t>would think he was incapable. Just before the project was due, </a:t>
            </a:r>
            <a:r>
              <a:rPr lang="en-US" dirty="0" smtClean="0"/>
              <a:t>Marsha </a:t>
            </a:r>
            <a:r>
              <a:rPr lang="en-US" dirty="0"/>
              <a:t>found out it would be late. "Why didn't you let me know sooner?" </a:t>
            </a:r>
            <a:r>
              <a:rPr lang="en-US" dirty="0" smtClean="0"/>
              <a:t>Marsha </a:t>
            </a:r>
            <a:r>
              <a:rPr lang="en-US" dirty="0"/>
              <a:t>asked </a:t>
            </a:r>
            <a:r>
              <a:rPr lang="en-US" dirty="0" smtClean="0"/>
              <a:t>Jack. </a:t>
            </a:r>
            <a:r>
              <a:rPr lang="en-US" dirty="0"/>
              <a:t>"I thought I could work it out myself, and I didn't want to bother you with another problem," </a:t>
            </a:r>
            <a:r>
              <a:rPr lang="en-US" dirty="0" smtClean="0"/>
              <a:t>Jack </a:t>
            </a:r>
            <a:r>
              <a:rPr lang="en-US" dirty="0"/>
              <a:t>replied.</a:t>
            </a: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Creating </a:t>
            </a:r>
            <a:r>
              <a:rPr lang="en-US" dirty="0" smtClean="0"/>
              <a:t>Accountability</a:t>
            </a:r>
            <a:endParaRPr lang="en-US" dirty="0"/>
          </a:p>
        </p:txBody>
      </p:sp>
      <p:sp>
        <p:nvSpPr>
          <p:cNvPr id="3" name="Content Placeholder 2"/>
          <p:cNvSpPr>
            <a:spLocks noGrp="1"/>
          </p:cNvSpPr>
          <p:nvPr>
            <p:ph idx="1"/>
          </p:nvPr>
        </p:nvSpPr>
        <p:spPr>
          <a:xfrm>
            <a:off x="457200" y="1905000"/>
            <a:ext cx="8229600" cy="4572000"/>
          </a:xfrm>
        </p:spPr>
        <p:txBody>
          <a:bodyPr>
            <a:normAutofit fontScale="92500"/>
          </a:bodyPr>
          <a:lstStyle/>
          <a:p>
            <a:pPr>
              <a:defRPr/>
            </a:pPr>
            <a:r>
              <a:rPr lang="en-US" b="1" dirty="0" smtClean="0"/>
              <a:t>Assess yourself and your culture</a:t>
            </a:r>
            <a:endParaRPr lang="en-US" dirty="0" smtClean="0"/>
          </a:p>
          <a:p>
            <a:pPr>
              <a:defRPr/>
            </a:pPr>
            <a:r>
              <a:rPr lang="en-US" b="1" dirty="0" smtClean="0"/>
              <a:t>Know your </a:t>
            </a:r>
            <a:r>
              <a:rPr lang="en-US" b="1" dirty="0"/>
              <a:t>r</a:t>
            </a:r>
            <a:r>
              <a:rPr lang="en-US" b="1" dirty="0" smtClean="0"/>
              <a:t>ole:  </a:t>
            </a:r>
            <a:r>
              <a:rPr lang="en-US" dirty="0" smtClean="0"/>
              <a:t>Request a job description if you don’t have one</a:t>
            </a:r>
          </a:p>
          <a:p>
            <a:pPr>
              <a:defRPr/>
            </a:pPr>
            <a:r>
              <a:rPr lang="en-US" b="1" dirty="0" smtClean="0"/>
              <a:t>Be honest</a:t>
            </a:r>
          </a:p>
          <a:p>
            <a:pPr>
              <a:defRPr/>
            </a:pPr>
            <a:r>
              <a:rPr lang="en-US" b="1" dirty="0" smtClean="0"/>
              <a:t>Apologize</a:t>
            </a:r>
          </a:p>
          <a:p>
            <a:pPr>
              <a:defRPr/>
            </a:pPr>
            <a:r>
              <a:rPr lang="en-US" b="1" dirty="0" smtClean="0"/>
              <a:t>Use time </a:t>
            </a:r>
            <a:r>
              <a:rPr lang="en-US" b="1" dirty="0"/>
              <a:t>w</a:t>
            </a:r>
            <a:r>
              <a:rPr lang="en-US" b="1" dirty="0" smtClean="0"/>
              <a:t>isely:  </a:t>
            </a:r>
            <a:r>
              <a:rPr lang="en-US" dirty="0" smtClean="0"/>
              <a:t>Procrastination is a common way to avoid responsibility, as it delays dealing with a problem, meaning that someone else may solve it instead. Your colleagues may feel that they can’t rely on you, and this will affect your professional reputation.</a:t>
            </a:r>
            <a:endParaRPr lang="en-US" b="1" dirty="0" smtClean="0"/>
          </a:p>
          <a:p>
            <a:pPr>
              <a:defRPr/>
            </a:pPr>
            <a:r>
              <a:rPr lang="en-US" b="1" dirty="0" smtClean="0"/>
              <a:t>Don't overcommit</a:t>
            </a:r>
            <a:r>
              <a:rPr lang="en-US" dirty="0" smtClean="0"/>
              <a:t>:  When you take on too much, something will eventually fall through the cracks. That means that you've let someone down.</a:t>
            </a:r>
          </a:p>
          <a:p>
            <a:pPr>
              <a:defRPr/>
            </a:pPr>
            <a:r>
              <a:rPr lang="en-US" b="1" dirty="0" smtClean="0"/>
              <a:t>Recognize and combat the “victim cycle”</a:t>
            </a:r>
            <a:endParaRPr lang="en-US" dirty="0" smtClean="0"/>
          </a:p>
          <a:p>
            <a:pPr>
              <a:defRPr/>
            </a:pPr>
            <a:r>
              <a:rPr lang="en-US" b="1" dirty="0" smtClean="0"/>
              <a:t>Be solution oriented</a:t>
            </a:r>
          </a:p>
          <a:p>
            <a:pPr>
              <a:defRPr/>
            </a:pPr>
            <a:r>
              <a:rPr lang="en-US" b="1" dirty="0" smtClean="0"/>
              <a:t>Make changes</a:t>
            </a:r>
            <a:r>
              <a:rPr lang="en-US" dirty="0" smtClean="0"/>
              <a:t>: When something hasn’t gone to plan, ask for feedback, and look for ways to do things differently in the future.</a:t>
            </a:r>
            <a:endParaRPr lang="en-US" b="1" dirty="0" smtClean="0"/>
          </a:p>
          <a:p>
            <a:pPr>
              <a:defRPr/>
            </a:pPr>
            <a:endParaRPr lang="en-US" b="1" dirty="0" smtClean="0"/>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Being </a:t>
            </a:r>
            <a:r>
              <a:rPr lang="en-US" dirty="0" smtClean="0"/>
              <a:t>Accountable</a:t>
            </a:r>
            <a:endParaRPr lang="en-US" dirty="0"/>
          </a:p>
        </p:txBody>
      </p:sp>
      <p:sp>
        <p:nvSpPr>
          <p:cNvPr id="3" name="Content Placeholder 2"/>
          <p:cNvSpPr>
            <a:spLocks noGrp="1"/>
          </p:cNvSpPr>
          <p:nvPr>
            <p:ph idx="1"/>
          </p:nvPr>
        </p:nvSpPr>
        <p:spPr>
          <a:xfrm>
            <a:off x="457200" y="1752600"/>
            <a:ext cx="8229600" cy="4648200"/>
          </a:xfrm>
        </p:spPr>
        <p:txBody>
          <a:bodyPr>
            <a:normAutofit/>
          </a:bodyPr>
          <a:lstStyle/>
          <a:p>
            <a:pPr>
              <a:defRPr/>
            </a:pPr>
            <a:r>
              <a:rPr lang="en-US" dirty="0" smtClean="0"/>
              <a:t>Take ownership of what happens as a result of your choices and actions. </a:t>
            </a:r>
          </a:p>
          <a:p>
            <a:pPr>
              <a:defRPr/>
            </a:pPr>
            <a:r>
              <a:rPr lang="en-US" dirty="0"/>
              <a:t>D</a:t>
            </a:r>
            <a:r>
              <a:rPr lang="en-US" dirty="0" smtClean="0"/>
              <a:t>on’t blame others or make excuses.</a:t>
            </a:r>
          </a:p>
          <a:p>
            <a:pPr>
              <a:defRPr/>
            </a:pPr>
            <a:r>
              <a:rPr lang="en-US" dirty="0" smtClean="0"/>
              <a:t>When you mess up, fix it.</a:t>
            </a:r>
          </a:p>
          <a:p>
            <a:pPr>
              <a:defRPr/>
            </a:pPr>
            <a:r>
              <a:rPr lang="en-US" dirty="0" smtClean="0"/>
              <a:t>To become more accountable, make sure that you're clear about your roles and responsibilities. Be honest with yourself and others so you can admit when you’re wrong, apologize, and move on.</a:t>
            </a:r>
          </a:p>
          <a:p>
            <a:pPr>
              <a:defRPr/>
            </a:pPr>
            <a:r>
              <a:rPr lang="en-US" dirty="0" smtClean="0"/>
              <a:t>Make the most of your time, and manage it carefully so that you don't take on too much. </a:t>
            </a:r>
          </a:p>
          <a:p>
            <a:pPr>
              <a:defRPr/>
            </a:pPr>
            <a:r>
              <a:rPr lang="en-US" dirty="0" smtClean="0"/>
              <a:t>Think carefully about situations where you didn’t take responsibility but should have. Mistakes and failures can be valuable teaching tools if you have the courage to learn from them.</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Working with </a:t>
            </a:r>
            <a:r>
              <a:rPr lang="en-US" dirty="0" smtClean="0"/>
              <a:t>Others #1</a:t>
            </a:r>
            <a:endParaRPr lang="en-US" dirty="0"/>
          </a:p>
        </p:txBody>
      </p:sp>
      <p:sp>
        <p:nvSpPr>
          <p:cNvPr id="12291" name="Content Placeholder 2"/>
          <p:cNvSpPr>
            <a:spLocks noGrp="1"/>
          </p:cNvSpPr>
          <p:nvPr>
            <p:ph idx="1"/>
          </p:nvPr>
        </p:nvSpPr>
        <p:spPr>
          <a:xfrm>
            <a:off x="457200" y="2362200"/>
            <a:ext cx="8229600" cy="3421063"/>
          </a:xfrm>
        </p:spPr>
        <p:txBody>
          <a:bodyPr>
            <a:normAutofit/>
          </a:bodyPr>
          <a:lstStyle/>
          <a:p>
            <a:pPr marL="274320" eaLnBrk="1" fontAlgn="auto" hangingPunct="1">
              <a:spcAft>
                <a:spcPts val="0"/>
              </a:spcAft>
              <a:defRPr/>
            </a:pPr>
            <a:r>
              <a:rPr lang="en-US" sz="3600" b="1" dirty="0" smtClean="0"/>
              <a:t>Diversity: </a:t>
            </a:r>
            <a:r>
              <a:rPr lang="en-US" sz="3600" dirty="0" smtClean="0"/>
              <a:t>a diverse range; a variety </a:t>
            </a:r>
          </a:p>
          <a:p>
            <a:pPr marL="274320" eaLnBrk="1" fontAlgn="auto" hangingPunct="1">
              <a:spcAft>
                <a:spcPts val="0"/>
              </a:spcAft>
              <a:defRPr/>
            </a:pPr>
            <a:r>
              <a:rPr lang="en-US" sz="3600" dirty="0" smtClean="0"/>
              <a:t>Diversity is about </a:t>
            </a:r>
            <a:r>
              <a:rPr lang="en-US" sz="3600" b="1" dirty="0" smtClean="0"/>
              <a:t>more than just differences. </a:t>
            </a:r>
          </a:p>
          <a:p>
            <a:pPr marL="274320" eaLnBrk="1" fontAlgn="auto" hangingPunct="1">
              <a:spcAft>
                <a:spcPts val="0"/>
              </a:spcAft>
              <a:defRPr/>
            </a:pPr>
            <a:r>
              <a:rPr lang="en-US" sz="3600" dirty="0" smtClean="0"/>
              <a:t>It’s about recognizing those differences, accepting them, and allowing them to change our perceptions.</a:t>
            </a:r>
          </a:p>
          <a:p>
            <a:pPr marL="274320" eaLnBrk="1" fontAlgn="auto" hangingPunct="1">
              <a:spcAft>
                <a:spcPts val="0"/>
              </a:spcAft>
              <a:defRPr/>
            </a:pPr>
            <a:endParaRPr lang="en-US" sz="3600" dirty="0" smtClean="0"/>
          </a:p>
        </p:txBody>
      </p:sp>
      <p:pic>
        <p:nvPicPr>
          <p:cNvPr id="27652" name="Picture 5" descr="decorative people" title="decorative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257800"/>
            <a:ext cx="17938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2"/>
          <p:cNvSpPr txBox="1">
            <a:spLocks noChangeArrowheads="1"/>
          </p:cNvSpPr>
          <p:nvPr/>
        </p:nvSpPr>
        <p:spPr bwMode="auto">
          <a:xfrm>
            <a:off x="304800" y="6400800"/>
            <a:ext cx="2971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r>
              <a:rPr lang="en-US" altLang="en-US" sz="800">
                <a:solidFill>
                  <a:schemeClr val="tx1"/>
                </a:solidFill>
                <a:latin typeface="Calibri" panose="020F0502020204030204" pitchFamily="34" charset="0"/>
              </a:rPr>
              <a:t>Find Someone Who…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Diversity </a:t>
            </a:r>
            <a:r>
              <a:rPr lang="en-US" dirty="0" smtClean="0"/>
              <a:t>Wheel #1</a:t>
            </a:r>
            <a:endParaRPr lang="en-US" dirty="0"/>
          </a:p>
        </p:txBody>
      </p:sp>
      <p:pic>
        <p:nvPicPr>
          <p:cNvPr id="28675" name="Content Placeholder 4" descr="diversity wheel" title="diversity wheel"/>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676400"/>
            <a:ext cx="4983163" cy="493553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Diversity </a:t>
            </a:r>
            <a:r>
              <a:rPr lang="en-US" dirty="0" smtClean="0"/>
              <a:t>Wheel #2</a:t>
            </a:r>
            <a:endParaRPr lang="en-US" dirty="0"/>
          </a:p>
        </p:txBody>
      </p:sp>
      <p:pic>
        <p:nvPicPr>
          <p:cNvPr id="29699" name="Content Placeholder 4" descr="diversity wheel" title="diversity wheel"/>
          <p:cNvPicPr>
            <a:picLocks noGrp="1" noChangeAspect="1"/>
          </p:cNvPicPr>
          <p:nvPr>
            <p:ph idx="1"/>
          </p:nvPr>
        </p:nvPicPr>
        <p:blipFill>
          <a:blip r:embed="rId2">
            <a:extLst>
              <a:ext uri="{28A0092B-C50C-407E-A947-70E740481C1C}">
                <a14:useLocalDpi xmlns:a14="http://schemas.microsoft.com/office/drawing/2010/main" val="0"/>
              </a:ext>
            </a:extLst>
          </a:blip>
          <a:srcRect t="5334"/>
          <a:stretch>
            <a:fillRect/>
          </a:stretch>
        </p:blipFill>
        <p:spPr bwMode="auto">
          <a:xfrm>
            <a:off x="1905000" y="1600200"/>
            <a:ext cx="5029200" cy="5029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Advantages to Diversity</a:t>
            </a:r>
            <a:endParaRPr lang="en-US" dirty="0"/>
          </a:p>
        </p:txBody>
      </p:sp>
      <p:sp>
        <p:nvSpPr>
          <p:cNvPr id="13315" name="Content Placeholder 2"/>
          <p:cNvSpPr>
            <a:spLocks noGrp="1"/>
          </p:cNvSpPr>
          <p:nvPr>
            <p:ph idx="1"/>
          </p:nvPr>
        </p:nvSpPr>
        <p:spPr>
          <a:xfrm>
            <a:off x="457200" y="1905000"/>
            <a:ext cx="8229600" cy="4724400"/>
          </a:xfrm>
        </p:spPr>
        <p:txBody>
          <a:bodyPr/>
          <a:lstStyle/>
          <a:p>
            <a:pPr marL="274320" eaLnBrk="1" fontAlgn="auto" hangingPunct="1">
              <a:spcAft>
                <a:spcPts val="0"/>
              </a:spcAft>
              <a:defRPr/>
            </a:pPr>
            <a:r>
              <a:rPr lang="en-US" sz="2400" b="1" dirty="0" smtClean="0"/>
              <a:t>Advantages</a:t>
            </a:r>
            <a:r>
              <a:rPr lang="en-US" sz="2400" dirty="0" smtClean="0"/>
              <a:t> to a diverse culture or workplace can include:</a:t>
            </a:r>
          </a:p>
          <a:p>
            <a:pPr marL="548640" lvl="1" indent="-182880" eaLnBrk="1" fontAlgn="auto" hangingPunct="1">
              <a:spcAft>
                <a:spcPts val="0"/>
              </a:spcAft>
              <a:defRPr/>
            </a:pPr>
            <a:r>
              <a:rPr lang="en-US" sz="2400" dirty="0" smtClean="0"/>
              <a:t>Different points of view</a:t>
            </a:r>
          </a:p>
          <a:p>
            <a:pPr marL="548640" lvl="1" indent="-182880" eaLnBrk="1" fontAlgn="auto" hangingPunct="1">
              <a:spcAft>
                <a:spcPts val="0"/>
              </a:spcAft>
              <a:defRPr/>
            </a:pPr>
            <a:r>
              <a:rPr lang="en-US" sz="2400" dirty="0" smtClean="0"/>
              <a:t>Better productivity</a:t>
            </a:r>
          </a:p>
          <a:p>
            <a:pPr marL="548640" lvl="1" indent="-182880" eaLnBrk="1" fontAlgn="auto" hangingPunct="1">
              <a:spcAft>
                <a:spcPts val="0"/>
              </a:spcAft>
              <a:defRPr/>
            </a:pPr>
            <a:r>
              <a:rPr lang="en-US" sz="2400" dirty="0" smtClean="0"/>
              <a:t>Better teamwork</a:t>
            </a:r>
          </a:p>
          <a:p>
            <a:pPr marL="548640" lvl="1" indent="-182880" eaLnBrk="1" fontAlgn="auto" hangingPunct="1">
              <a:spcAft>
                <a:spcPts val="0"/>
              </a:spcAft>
              <a:defRPr/>
            </a:pPr>
            <a:r>
              <a:rPr lang="en-US" sz="2400" dirty="0" smtClean="0"/>
              <a:t>Ability to attract business from a variety of areas</a:t>
            </a:r>
          </a:p>
          <a:p>
            <a:pPr marL="548640" lvl="1" indent="-182880" eaLnBrk="1" fontAlgn="auto" hangingPunct="1">
              <a:spcAft>
                <a:spcPts val="0"/>
              </a:spcAft>
              <a:defRPr/>
            </a:pPr>
            <a:r>
              <a:rPr lang="en-US" sz="2400" dirty="0" smtClean="0"/>
              <a:t>Opportunity to learn</a:t>
            </a:r>
          </a:p>
        </p:txBody>
      </p:sp>
      <p:pic>
        <p:nvPicPr>
          <p:cNvPr id="30724" name="Picture 4" descr="decorative people" title="decorative peo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4724400"/>
            <a:ext cx="1955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normAutofit/>
          </a:bodyPr>
          <a:lstStyle/>
          <a:p>
            <a:pPr eaLnBrk="1" fontAlgn="auto" hangingPunct="1">
              <a:spcAft>
                <a:spcPts val="0"/>
              </a:spcAft>
              <a:defRPr/>
            </a:pPr>
            <a:r>
              <a:rPr lang="en-US" sz="4000" dirty="0" smtClean="0"/>
              <a:t>Self-Awareness Inventory #1</a:t>
            </a:r>
            <a:endParaRPr lang="en-US" altLang="en-US" sz="4000" dirty="0" smtClean="0"/>
          </a:p>
        </p:txBody>
      </p:sp>
      <p:graphicFrame>
        <p:nvGraphicFramePr>
          <p:cNvPr id="6" name="Content Placeholder 5" descr="self awareness scale" title="self awareness scale"/>
          <p:cNvGraphicFramePr>
            <a:graphicFrameLocks noGrp="1"/>
          </p:cNvGraphicFramePr>
          <p:nvPr>
            <p:ph idx="1"/>
            <p:extLst>
              <p:ext uri="{D42A27DB-BD31-4B8C-83A1-F6EECF244321}">
                <p14:modId xmlns:p14="http://schemas.microsoft.com/office/powerpoint/2010/main" val="1913411210"/>
              </p:ext>
            </p:extLst>
          </p:nvPr>
        </p:nvGraphicFramePr>
        <p:xfrm>
          <a:off x="304800" y="2057400"/>
          <a:ext cx="8534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Text Placeholder 3"/>
          <p:cNvSpPr>
            <a:spLocks noGrp="1"/>
          </p:cNvSpPr>
          <p:nvPr>
            <p:ph type="body" sz="quarter" idx="10"/>
          </p:nvPr>
        </p:nvSpPr>
        <p:spPr>
          <a:xfrm>
            <a:off x="457200" y="1752600"/>
            <a:ext cx="8229600" cy="609600"/>
          </a:xfrm>
        </p:spPr>
        <p:txBody>
          <a:bodyPr/>
          <a:lstStyle/>
          <a:p>
            <a:pPr eaLnBrk="1" fontAlgn="auto" hangingPunct="1">
              <a:spcAft>
                <a:spcPts val="0"/>
              </a:spcAft>
              <a:defRPr/>
            </a:pPr>
            <a:r>
              <a:rPr altLang="en-US" dirty="0" smtClean="0">
                <a:solidFill>
                  <a:schemeClr val="tx1"/>
                </a:solidFill>
              </a:rPr>
              <a:t>Self-Awareness Inventory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Self-Awareness Inventory #2</a:t>
            </a:r>
            <a:endParaRPr lang="en-US" dirty="0"/>
          </a:p>
        </p:txBody>
      </p:sp>
      <p:graphicFrame>
        <p:nvGraphicFramePr>
          <p:cNvPr id="5" name="Content Placeholder 4" descr="self awareness inventory" title="self awareness inventory"/>
          <p:cNvGraphicFramePr>
            <a:graphicFrameLocks noGrp="1"/>
          </p:cNvGraphicFramePr>
          <p:nvPr>
            <p:ph idx="1"/>
            <p:extLst>
              <p:ext uri="{D42A27DB-BD31-4B8C-83A1-F6EECF244321}">
                <p14:modId xmlns:p14="http://schemas.microsoft.com/office/powerpoint/2010/main" val="1619395510"/>
              </p:ext>
            </p:extLst>
          </p:nvPr>
        </p:nvGraphicFramePr>
        <p:xfrm>
          <a:off x="304800" y="1752600"/>
          <a:ext cx="8534400" cy="4675184"/>
        </p:xfrm>
        <a:graphic>
          <a:graphicData uri="http://schemas.openxmlformats.org/drawingml/2006/table">
            <a:tbl>
              <a:tblPr firstRow="1" firstCol="1" bandRow="1">
                <a:tableStyleId>{5940675A-B579-460E-94D1-54222C63F5DA}</a:tableStyleId>
              </a:tblPr>
              <a:tblGrid>
                <a:gridCol w="7214833"/>
                <a:gridCol w="1319567"/>
              </a:tblGrid>
              <a:tr h="354508">
                <a:tc>
                  <a:txBody>
                    <a:bodyPr/>
                    <a:lstStyle/>
                    <a:p>
                      <a:pPr marL="0" marR="0" algn="ctr">
                        <a:spcBef>
                          <a:spcPts val="0"/>
                        </a:spcBef>
                        <a:spcAft>
                          <a:spcPts val="0"/>
                        </a:spcAft>
                      </a:pPr>
                      <a:r>
                        <a:rPr lang="en-US" sz="1800" dirty="0">
                          <a:effectLst/>
                        </a:rPr>
                        <a:t>Statement</a:t>
                      </a:r>
                      <a:endParaRPr lang="en-US" sz="1800" b="1" dirty="0">
                        <a:solidFill>
                          <a:schemeClr val="accent4">
                            <a:lumMod val="75000"/>
                          </a:schemeClr>
                        </a:solidFill>
                        <a:effectLst/>
                        <a:latin typeface="Calibri"/>
                        <a:ea typeface="Times New Roman"/>
                        <a:cs typeface="Times New Roman"/>
                      </a:endParaRPr>
                    </a:p>
                  </a:txBody>
                  <a:tcPr marL="38679" marR="38679" marT="38680" marB="38680"/>
                </a:tc>
                <a:tc>
                  <a:txBody>
                    <a:bodyPr/>
                    <a:lstStyle/>
                    <a:p>
                      <a:pPr marL="0" marR="0" algn="ctr">
                        <a:spcBef>
                          <a:spcPts val="0"/>
                        </a:spcBef>
                        <a:spcAft>
                          <a:spcPts val="0"/>
                        </a:spcAft>
                      </a:pPr>
                      <a:r>
                        <a:rPr lang="en-US" sz="1800" dirty="0">
                          <a:effectLst/>
                        </a:rPr>
                        <a:t>My Rating</a:t>
                      </a:r>
                      <a:endParaRPr lang="en-US" sz="1800" b="1" dirty="0">
                        <a:solidFill>
                          <a:schemeClr val="accent4">
                            <a:lumMod val="75000"/>
                          </a:schemeClr>
                        </a:solidFill>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try to look for similarities between people instead of differences. </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dirty="0">
                          <a:effectLst/>
                        </a:rPr>
                        <a:t> </a:t>
                      </a:r>
                      <a:endParaRPr lang="en-US" sz="600" dirty="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know that I have biases and I am aware of them.</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565052">
                <a:tc>
                  <a:txBody>
                    <a:bodyPr/>
                    <a:lstStyle/>
                    <a:p>
                      <a:pPr marL="0" marR="0">
                        <a:spcBef>
                          <a:spcPts val="0"/>
                        </a:spcBef>
                        <a:spcAft>
                          <a:spcPts val="0"/>
                        </a:spcAft>
                      </a:pPr>
                      <a:r>
                        <a:rPr lang="en-US" sz="1600" dirty="0">
                          <a:effectLst/>
                        </a:rPr>
                        <a:t>I am interested in learning more about diversity and try to seek out information whenever I can.</a:t>
                      </a:r>
                      <a:endParaRPr lang="en-US" sz="16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like being in new situations and trying new things.</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try to look for the positive aspects in </a:t>
                      </a:r>
                      <a:r>
                        <a:rPr lang="en-US" sz="1800" dirty="0" smtClean="0">
                          <a:effectLst/>
                        </a:rPr>
                        <a:t>situations </a:t>
                      </a:r>
                      <a:r>
                        <a:rPr lang="en-US" sz="1800" dirty="0">
                          <a:effectLst/>
                        </a:rPr>
                        <a:t>and people.</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follow the platinum rule: </a:t>
                      </a:r>
                      <a:r>
                        <a:rPr lang="en-US" sz="1800" dirty="0" smtClean="0">
                          <a:effectLst/>
                        </a:rPr>
                        <a:t> treat </a:t>
                      </a:r>
                      <a:r>
                        <a:rPr lang="en-US" sz="1800" dirty="0">
                          <a:effectLst/>
                        </a:rPr>
                        <a:t>others the way they want to be treated.</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try to be an effective communicator.</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try to practice empathy and put myself in other people’s shoes.</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565052">
                <a:tc>
                  <a:txBody>
                    <a:bodyPr/>
                    <a:lstStyle/>
                    <a:p>
                      <a:pPr marL="0" marR="0">
                        <a:spcBef>
                          <a:spcPts val="0"/>
                        </a:spcBef>
                        <a:spcAft>
                          <a:spcPts val="0"/>
                        </a:spcAft>
                      </a:pPr>
                      <a:r>
                        <a:rPr lang="en-US" sz="1600" dirty="0">
                          <a:effectLst/>
                        </a:rPr>
                        <a:t>I know that diversity and discrimination can mean different things to different people.</a:t>
                      </a:r>
                      <a:endParaRPr lang="en-US" sz="16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spcBef>
                          <a:spcPts val="0"/>
                        </a:spcBef>
                        <a:spcAft>
                          <a:spcPts val="0"/>
                        </a:spcAft>
                      </a:pPr>
                      <a:r>
                        <a:rPr lang="en-US" sz="1800" dirty="0">
                          <a:effectLst/>
                        </a:rPr>
                        <a:t>I enjoy travelling to different places and experiencing new cultures.</a:t>
                      </a:r>
                      <a:endParaRPr lang="en-US" sz="1800"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a:effectLst/>
                        </a:rPr>
                        <a:t> </a:t>
                      </a:r>
                      <a:endParaRPr lang="en-US" sz="600">
                        <a:effectLst/>
                        <a:latin typeface="Calibri"/>
                        <a:ea typeface="Times New Roman"/>
                        <a:cs typeface="Times New Roman"/>
                      </a:endParaRPr>
                    </a:p>
                  </a:txBody>
                  <a:tcPr marL="38679" marR="38679" marT="38680" marB="38680"/>
                </a:tc>
              </a:tr>
              <a:tr h="354508">
                <a:tc>
                  <a:txBody>
                    <a:bodyPr/>
                    <a:lstStyle/>
                    <a:p>
                      <a:pPr marL="0" marR="0" algn="r">
                        <a:spcBef>
                          <a:spcPts val="0"/>
                        </a:spcBef>
                        <a:spcAft>
                          <a:spcPts val="0"/>
                        </a:spcAft>
                      </a:pPr>
                      <a:r>
                        <a:rPr lang="en-US" sz="1200" dirty="0">
                          <a:effectLst/>
                        </a:rPr>
                        <a:t>TOTAL</a:t>
                      </a:r>
                      <a:endParaRPr lang="en-US" sz="1200" b="1" dirty="0">
                        <a:effectLst/>
                        <a:latin typeface="Calibri"/>
                        <a:ea typeface="Times New Roman"/>
                        <a:cs typeface="Times New Roman"/>
                      </a:endParaRPr>
                    </a:p>
                  </a:txBody>
                  <a:tcPr marL="38679" marR="38679" marT="38680" marB="38680"/>
                </a:tc>
                <a:tc>
                  <a:txBody>
                    <a:bodyPr/>
                    <a:lstStyle/>
                    <a:p>
                      <a:pPr marL="0" marR="0">
                        <a:spcBef>
                          <a:spcPts val="0"/>
                        </a:spcBef>
                        <a:spcAft>
                          <a:spcPts val="0"/>
                        </a:spcAft>
                      </a:pPr>
                      <a:r>
                        <a:rPr lang="en-US" sz="600" dirty="0">
                          <a:effectLst/>
                        </a:rPr>
                        <a:t> </a:t>
                      </a:r>
                      <a:endParaRPr lang="en-US" sz="600" dirty="0">
                        <a:effectLst/>
                        <a:latin typeface="Calibri"/>
                        <a:ea typeface="Times New Roman"/>
                        <a:cs typeface="Times New Roman"/>
                      </a:endParaRPr>
                    </a:p>
                  </a:txBody>
                  <a:tcPr marL="38679" marR="38679" marT="38680" marB="3868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fontAlgn="auto" hangingPunct="1">
              <a:spcAft>
                <a:spcPts val="0"/>
              </a:spcAft>
              <a:defRPr/>
            </a:pPr>
            <a:r>
              <a:rPr lang="en-US" altLang="en-US" sz="4000" dirty="0" smtClean="0"/>
              <a:t>How Does Diversity Affect Me? </a:t>
            </a:r>
          </a:p>
        </p:txBody>
      </p:sp>
      <p:graphicFrame>
        <p:nvGraphicFramePr>
          <p:cNvPr id="3" name="Content Placeholder 2" descr="diversity scale" title="diversity scale"/>
          <p:cNvGraphicFramePr>
            <a:graphicFrameLocks noGrp="1"/>
          </p:cNvGraphicFramePr>
          <p:nvPr>
            <p:ph idx="1"/>
            <p:extLst>
              <p:ext uri="{D42A27DB-BD31-4B8C-83A1-F6EECF244321}">
                <p14:modId xmlns:p14="http://schemas.microsoft.com/office/powerpoint/2010/main" val="1982998130"/>
              </p:ext>
            </p:extLst>
          </p:nvPr>
        </p:nvGraphicFramePr>
        <p:xfrm>
          <a:off x="304800" y="1905000"/>
          <a:ext cx="8610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US" dirty="0" smtClean="0"/>
              <a:t>Manufacturing </a:t>
            </a:r>
            <a:r>
              <a:rPr lang="en-US" dirty="0" smtClean="0"/>
              <a:t>Environment #1</a:t>
            </a:r>
            <a:endParaRPr lang="en-US" dirty="0"/>
          </a:p>
        </p:txBody>
      </p:sp>
      <p:sp>
        <p:nvSpPr>
          <p:cNvPr id="2" name="Content Placeholder 1"/>
          <p:cNvSpPr>
            <a:spLocks noGrp="1"/>
          </p:cNvSpPr>
          <p:nvPr>
            <p:ph idx="1"/>
          </p:nvPr>
        </p:nvSpPr>
        <p:spPr>
          <a:xfrm>
            <a:off x="381000" y="1719263"/>
            <a:ext cx="8407400" cy="4965700"/>
          </a:xfrm>
        </p:spPr>
        <p:txBody>
          <a:bodyPr>
            <a:normAutofit lnSpcReduction="10000"/>
          </a:bodyPr>
          <a:lstStyle/>
          <a:p>
            <a:pPr eaLnBrk="1" hangingPunct="1">
              <a:defRPr/>
            </a:pPr>
            <a:r>
              <a:rPr lang="en-US" dirty="0" smtClean="0"/>
              <a:t>Uses machines, tools, and human labor to make products for use by others </a:t>
            </a:r>
          </a:p>
          <a:p>
            <a:pPr eaLnBrk="1" hangingPunct="1">
              <a:defRPr/>
            </a:pPr>
            <a:r>
              <a:rPr lang="en-US" dirty="0"/>
              <a:t>T</a:t>
            </a:r>
            <a:r>
              <a:rPr lang="en-US" dirty="0" smtClean="0"/>
              <a:t>ypically involves a combination of automated machines and human labor</a:t>
            </a:r>
          </a:p>
          <a:p>
            <a:pPr eaLnBrk="1" hangingPunct="1">
              <a:defRPr/>
            </a:pPr>
            <a:r>
              <a:rPr lang="en-US" dirty="0" smtClean="0"/>
              <a:t>Often operates on an assembly schedule </a:t>
            </a:r>
          </a:p>
          <a:p>
            <a:pPr eaLnBrk="1" hangingPunct="1">
              <a:defRPr/>
            </a:pPr>
            <a:r>
              <a:rPr lang="en-US" dirty="0" smtClean="0"/>
              <a:t>Goal-oriented:  focused on meeting set production goals and product demand</a:t>
            </a:r>
          </a:p>
          <a:p>
            <a:pPr eaLnBrk="1" hangingPunct="1">
              <a:defRPr/>
            </a:pPr>
            <a:r>
              <a:rPr lang="en-US" dirty="0"/>
              <a:t>Time is money:  the faster and better that </a:t>
            </a:r>
            <a:r>
              <a:rPr lang="en-US" dirty="0" smtClean="0"/>
              <a:t>workers </a:t>
            </a:r>
            <a:r>
              <a:rPr lang="en-US" dirty="0"/>
              <a:t>and the machines around them work, the better their companies perform</a:t>
            </a:r>
          </a:p>
          <a:p>
            <a:pPr eaLnBrk="1" hangingPunct="1">
              <a:defRPr/>
            </a:pPr>
            <a:r>
              <a:rPr lang="en-US" dirty="0" smtClean="0"/>
              <a:t>Create product as quickly and inexpensively as possible and in the necessary quantities</a:t>
            </a:r>
          </a:p>
          <a:p>
            <a:pPr eaLnBrk="1" hangingPunct="1">
              <a:defRPr/>
            </a:pPr>
            <a:r>
              <a:rPr lang="en-US" dirty="0" smtClean="0"/>
              <a:t>Lean, Six Sigma, kaizen</a:t>
            </a:r>
          </a:p>
          <a:p>
            <a:pPr eaLnBrk="1" hangingPunct="1">
              <a:defRPr/>
            </a:pPr>
            <a:r>
              <a:rPr lang="en-US" dirty="0" smtClean="0"/>
              <a:t>Safety-minded </a:t>
            </a:r>
          </a:p>
          <a:p>
            <a:pPr eaLnBrk="1" hangingPunct="1">
              <a:defRPr/>
            </a:pPr>
            <a:r>
              <a:rPr lang="en-US" dirty="0" smtClean="0"/>
              <a:t>Team-oriented</a:t>
            </a:r>
          </a:p>
          <a:p>
            <a:pPr eaLnBrk="1" hangingPunct="1">
              <a:defRPr/>
            </a:pPr>
            <a:r>
              <a:rPr lang="en-US" dirty="0" smtClean="0"/>
              <a:t>Strong workplace culture</a:t>
            </a:r>
          </a:p>
          <a:p>
            <a:pPr eaLnBrk="1" hangingPunct="1">
              <a:defRPr/>
            </a:pPr>
            <a:endParaRPr lang="en-US" dirty="0" smtClean="0"/>
          </a:p>
          <a:p>
            <a:pPr eaLnBrk="1" hangingPunct="1">
              <a:defRPr/>
            </a:pPr>
            <a:endParaRPr lang="en-US" dirty="0"/>
          </a:p>
        </p:txBody>
      </p:sp>
      <p:sp>
        <p:nvSpPr>
          <p:cNvPr id="16388" name="AutoShape 2" descr="data:image/jpeg;base64,/9j/4AAQSkZJRgABAQAAAQABAAD/2wCEAAkGBhQSERUUExQVFRUVFxcaGRgYGRgXGBgcHRcXHBoaGRgXHyYeGhokGhwcHy8gIycpLCwsHB8xNTAqNSYrLCkBCQoKDgwOGg8PGiwcHCQqKSwsLCksLCwpLCkpKSksLCwpLCwsLCwpLCksLCwsKSwpLCksKSwpKSwsKSwpLCwsLP/AABEIAMABBgMBIgACEQEDEQH/xAAbAAACAwEBAQAAAAAAAAAAAAAEBQIDBgEAB//EAEMQAAIBAgQEBAQDBQQKAgMAAAECEQMhAAQSMQUTIkEGUWFxMoGRoSNCsRQzUnLBBxXR8CRDYnOCkqKys+E08VTCw//EABgBAQEBAQEAAAAAAAAAAAAAAAEAAgME/8QAKREBAQACAgIBAgQHAAAAAAAAAAECESExAxJBUXFhkbHwBBMiIzKh4f/aAAwDAQACEQMRAD8A2FN8Xq2B+TjoYjGGxa1MX5fNshlTH6fMYCV8SVsIOqnHXIgADzO/0nb74DaqTcknAofEg2HYXTjhOIB8dnAXmxHHWNscnEkGOIHEziJxJWcSGOEY7OBOo2LI7YonB1GjNLV3ViPsD/XDEBYRjmAOO8eSg+kqzNpDWIAgkxe57eWFGT8WF6yqyqqNabzJ2kk7THYd/LAjrK/vKv8ANH0AwTOBcqfxKogiGBkiAZUbHvt9xgrBLL0Qma4PTqvrfVtpgGARPe0/fBGW4fST4Kaj1iT/AMxk/fFo2x6cQ2kxxAtjhOI4U8xwp8S5rRRtuxH2Gr9QuG0YzvinK1ajItNCwXcyFAmSbsQPyr9cBZtUgYsR4wZS8O1D8TovsS5+wA++Cqfhun+Zqj+2lB/+x++JFv7cBir+8ixhZY+Qkn6DGhpcHpDaknu0uf8ArJH2wYmXaIFh5Cw+gti0mXGTzDf6sqP9ohPsxB+2JpwJz8dRR6KC5+p0j9caheGnyxYOHRvAxaTNpwGn35je7Bfso/qcexraXCCdlY+ymPrj2FH4zS1P3ign+IdLf4H54hU4TN6bBv8AZPS302PywB1DtgijmvXGgGeiR6H6YjcYZZrMqVBaA2oLJtIPn7fp8sQTIF50wY7SJPt54NIGrYmDjlSgQYIII7GxxESMCWg4kDitWxMNiTrHHVGOTiaYkiUxFljF0YE4jw1aq3JB7Ef1HcYkGzPFKabtJ8lv99vvhZX8Rn8iAerGfsI/U4DzmXak2lxB7HsfUYBqTgSed4tUaxcx5DpH/TH3xrPBR/0B/wDft/46eMLVA7nGz8MZxKORIqHRrzJVZBliaSwAI7hWvtY4vaTm3S0Q+NB/pI/3VP8AV8IHoHGv45w79orB0qJo0BZuTKs4YQB2NrkXGB6Xhqn+Z3b2hB/U4N75hMuFOXRWa5ZKZJ8zoUTg4LijJ5fQIUAKAgUXJACLMk77j7+mCcGKrkYicStiJYY0EZx7HOZj2vEnipxS+XnF0Y6oxIN+x4up8PnYE4uLqnxsq/zEL+pxBvFNCn/rqdv4es/9E4Ui6LTqCm+kORMSGIHrEwe8eV8MaOTB2Wo38qgD/mJP6YFPF+RT5p1MSygGATJDGbkRtviuj4hqZoMsMEIKs2q9xEAAbketsF4+6N6fC2IkU1HrUcn7LH6Yk2T0fHWp0/5FUH/mMHCqll0RAgkIogKGIAHoFjFVOjTUyqID5hRP13xjG565k3+/32dQwzFfLfmarWPoS36DHsCMTjmH+v6z8v8Ap4cauIJmw3PYe5Np9MMMvwksZdgnpBJwi4blnZyh7cwid4DwDPtGHNVqgN8dIyFr+H83zwZy9agemAWpsgJGp9LauY9oHWsCYFzhlwzKtSMkMlj0mDedx3iJ388Qy+aqbgExvF/tvg/J8UL2YAg40BLZhXEVFB9f83GF+e4UFXUjah5dx8++PZzNIlTRMEjUO5iSNt9xiDkOLMd56WIM/K+DhAXokdjvGx/XFROHeQ4EgptBca4JEiAVO6iLG1/c4WVqIk6SGHYggg/MWtg0lAfFqtiorjwxlCQ+PFsVqDgbi2Yall6tRF1uiMyrBMntIFyBMkDsO2IybuovzWWWopVxIP29QexwpTw9RXcM/wDMx/RY++Mhl/Fecq1korVE1Cmk6aQLayB0sF0sN/pu2PrdPgTG8gA/X6YMb7dOvk8V8XdZullAvwIq/wAqgH674YUMihoM9RVYipMsNUaUsRMwRqa4vfDw8FpqJdzH09PXEM9lkSnCGOpDv3LoP0xq4y9zblv6M3XyiKRywoVhqGmNJ1EkkRa5k+846tLFvGQiVm0nSGptUOxQvJ2G4cgExs3oZLA0+M0zaYMbRf7T74NScRD9Nj7j/wAdM4rYY7TrapMQCbTv8KrJj0UHHWT1xJXOInE2X0xTBJsMSQeqBiPO+ERGtgo9yCf0BxynSZGGoa+ndYChgTIOpiQNJEb7NtYYm9JnBFQAgn4IhbG0zdjPnb0GMW3qdmfiKgDAHHeLChQepsQIX+Y2H03+WLlQzinNcK5oAqIHVTMESJvcj2nfG1GL4flUZAzFTN+xPv74M/u6RZXI9AT+gxqfwaA0k0qRH5YUNtIhFGpreQOK83m3dWFOm8kHSasUlmLdDHmNftC+4xnSFZ7LM+TQKL66cz2Gkgk+2O5WhoXSogeu5PcmO5wfSb/R7xMjbb5TePfAWSFQs+zDVKkmyrpFjCiIM92J8+w1lxYIJpZUn1/TEcrWQvVRiAabAQCCTInVb4R5A372kYvsNyXPvoQewXqPzPyxXUprNpjymwxnnc0Vxzyj4Vx7FNKnO2ke5Cj7749joBXDeKUqdUK8AkNpYAmQzjuBcTAn0xpqmTU9sfJf2ZKdfUAqqxCAgneBOlLKsspa3fsNsdyX9olei4UlnWSAHF4DsATfeADb+IESMEy12tPomf4Y6kNTv5gb+4xRlWJYswuYMRHYYPyfGRVopUjTqEwe3Y7gSJ2PcQcIXzmY/aakInIASGkapg65E7ABY+fyx5fLPFj72Wz8OVjjcrofnuEU656mhhYSARG+3vOFlfw7Wp3RpA8jqH36h8sXZCu1amHqIabywKzMAOwB8rrB+eCHWoAQlSJBEn8siNUd43i0xhxuHkx9seqrLLoi8b8Qq0uH0SRNMzzjpdh30agh1aSTO8Sqzbf5nw3x3Vy1VmElSwBosIU0xN5G1QybjzvItj7Xncqf2UUyxaEAJMS1u8Wx8f434YySV0p1ar0DUZFXloXUM38SkQgM2KndW6TeOnTL6rkHTMU1qUTrR1DrYhtJ2JU3H6eU4Ez8rAWA2oA6pAFiZvGqw2kTIuMZ1uH1KTihr6KCJTS0HSqKAXCwpaQ1x2xoh4YFanFSo+g6Sig2HTBJm2rUWvex874xLsqeIcYp0Sgd6YDiQwmCdZWNQnyn7b4jxoLUpBQr1Z6oVTpIAJgk9JG+/e4uAQLxTg/4wUVdLKJUgTVsxEhaZWF7SO9rY82UoivV/eUZAINQ1G1sdqi6zOpQL2mYM2tckgy/hTKoear1mZbrqekgBktOkgMeqYUnzsSDjZZfxVVL6n6UqEBIDETG0ec31HfYbXAyeXpU0AD1GgSzhQrE2GuWi5Mz5Ti5dMQq1Xktd6oETcCEYiPlghyyt7H8XzrvScKb2InaVYMJgz2jfA9LiRqIAQdXSG8pDgGL7SJ9iMU8mppOlaa28z99KjC6sr03VSyy7SQC4CgknVE7A/1741b8g34iU1kMolIGo+qhrDuOr6zgenVAEKAB6ff74VeKc2xSi5Zp5lNTckkQ38MEwZ+t5thVlOPrqrAsxAqMFhTsKlQDeOwGM/dNVz8dqZiBhNks7zY0nYfCbEDz9RgriddKFFqtViFECylmJJAAUC5Mn9cSFftZwS7algNoJ2IvB88Z9ONKyB8vSq1VZSRUKMEsYNo1GD5iDB3gw/fN8pwBq1EmIEwo3JkQAB5+2HaZ7OZLMU6RoUqtbmCoArhgdVOqHdGhhuGWpTOkiOWT3Awo4X4Tz+WIKVnFNagc0ySFepoQvzWXUNJECDOq/e42T1qlTNA6SRy6JBKqptVrrMiBEv5+e2GD1wGIZxIcdI6iOkCYTUe0D0n3FLtaZmlTzdVHaqUyvQKgBfWgUL8blIK2klT/AAiTvjvEMzpSm9VKWYCamQhWQoFpg1CjJN/LsbecYLq8RFQ66bA0GXlMaqLpJnS67NqBMiGA3G84vo5dayBywABfpppcA9IkmYBUeXkRiJTX4Or5d6dPVRVqet1dfxXWSyjn0yQ66hphtNgAbbz4TlnOWqQvKfk1fxHKB1qcuFZigsJg6ySRp9JxLiRqM1QJy9Sg6A9cNVi2l+XK2JJMGwBFjOO/3mAalIUWqVHKBddRVpk6QCNFEy3RJuTeBttfGh+LTDM00y5eow5YCksZYXZQDbe5GJ1KbEwASBIED+gxTwHNtUoqWYazALaZEhgJ0yO42nz3728d8bNlyyCGYd9MD3k1P6DDZzsJUck5tpafKD9fbFr8MdRJWB5kgf1xkeH+JaiU6+cWrrbldQc6l6BUdUBPwmAb3+KI2GMpk/7Y8wXdsyObq06VQqgpgatcKVYkmREkTpjvZ0m94rx/L5dgtatTpsRIUklokidKgmJBE49jBf2pValWlRZQrUC7sGS7vrANNyBdUKSogkTTa+2PYtFteL8OpVKRDNoUAEN2WBAb5CZwupsVqmm6l0VVYugNQ6YbYMbjvJ89rYtqZrSjEkAAGZ2iO/pirhOYQZpyHVl5dPrWwkpsAPaIxjKq8NdlVVUVVJCqAAPIdhtbE+YFSoZkBWO07KSbd/LHMjX1LKN3Nx6b4jWYsK/YkPeAbkRMGx842weS/wBvL7X9Fj3EuEVg1IESJLbx5kdiR9CcE1qxEBVLE9p0gDzZrx7QSew3IB4JQFOhSpggkmrECAACWNpMC4AE/wDs9qwX3MWveTH5QTJ7CJMHsCRy/hJJ4MPXrUa8n+VWvSquoCrTiLyXY+kAAT9cLHy1VWSFnVadNPpKljA5jgy02KzEGe0zqeIDSqaLBmIABV5kqCLHT5+mM9xDxpLuKgdWCEJpWp8ciOpZ099+4OPRcpGNB34yHRQWiuzTJ5Sa+i9MqTIKsYBidIWbzHsj4td80tIU61FuQC1TmUzTBEsFNOorAkkgQrTsfXC9OKOFZxlidOrpaiibm5mtrUTJJMDvPfHP78zAomqKVGkwAaKjhlA3B10oA6eoBRt2wb5Wmz4fWK1TVKcyo6aCVOgkAs4CJcSWJtI9+2CznBXpa9KCn1TrDtGkkNMAAQQe/bGO/v0rSWrVzFOmNNIsVQhQaiyvU4mCCYJi2+A+F8aNTNNlxUq1RTDAaKaikWUgELVRzK3IHSotvOHZab9hp65UjSbk6uggDY6+19pN4wXl61FJ/Epjb4SH+vLnCDh/CadRdVVxC1SRTPL6iJB17nvG+4JnDjg3CaFNTqAc2uVer57CGC2iYxibQzmhxFNjJ7hRt3jWy3/z64VPl1Sui1J1GWmFKlRPxNJ6piPX64YEotUNSR4sDopsoJhjOkhYIt9PPdV4l4qq101F6LciowWp+H0jmBmJEjuAAQdtiJwpR4k4cyUkdioCVUJJJAtMkkiwHc9sZ7MUjUzGhOWGc1apaGdXRalQkI6dOu4IncFb3ANXEK1cUaicqmHJpPWrG5zDB1ln0EaZWrBXfv03GCOJZJWdlcAFFOkDUWp6g7HSSTEMSqHyA88R+Q9XhGY5qPRrKlMqrKSoY3A1MdJggAyIMGBa+HdKnXCa6gpvWDMQU1Fl6W005qGA15MaRMCLTgfhFOhQpgUyJenU0zqZjU0IoubC6mwIB7AnC3O52voompdjqDiSnVrlRci5B07G49prwm44fk0WnqYBmVZkqsoTIaGE9REyQThbUUOVvU1qGIbUgE6d1AUmxB7X8zvgbwQjmnm9QKyKUA6rWq2M+kf5jF8Hm0bLpJYE3mRqO87eVjefLGgjwvi7tmER1qhjlxAdRsKhINwIk7X3tNpw9as0QyBhOxH+JIB+fzwl4nXK5pFVgCcuSBGxWupUm/UJOwiIPnhzRrU1La3EiHZnHLABYqbsABdTYG07YLPhJaWkaYpkglRIYAwFnSJWATNou3yCqtxAAVqjCoxpq37rTqY6d21WImAD5ke2CeJ8bZ1JFapCCV09NN9N1IlRrBsZQkb4zPFcyzu2mGQVVqLekwZVqK5aoLyJKk9zsDfCijivFkBnlvTasSXDqeYjCAuoG8GFAiA09ps0y3B9L5doLzymXZCRqIE6SYgggTeBJEnAdXh/7TUWm+qm0LrgIpkikQAqgrABENuRPnbW1OFDmUkNSsyoHC9egjSGZZNIL+acCG+GlPIER8Z3kj96fafPGd8Xmo2adSFb4rCU22uWbyw24HxNKdPlAVNYJuFLKJ6gSx7et/LHPGuWVnUlFNx+UdwJ7YZlMpxejrTAZHmGrV5lOo8KyONXMUrVWpqDbaIu2sFoPa+F+X8FhyxpV6LQpbSSTWiJjlICWYzYAi/lOPofEuE0lSk9NFpMEQ6qaqhkMsklQPnivIvk6TOaPIRzIblgSQIsdA2sDA9PLDeAzOQ4Why9HR+0IwVg/MQUQSGmU0NJXUz/ABXt7Y9h3l063FOmdAgKVEhhLXgAaRGkAHyO849jJ2Iy7K5gEMNRBtIsYYGRFrgjCvhtZEfW4qaNNNGKIazBgCslaZJgHfcj3tiWdpkUqlJeYzB6qqVdkckFxdlIJkAyO/rhbnOFVugOWcEFiywugFZCyN3U+pk7A4zS+o8CrIKIJqJBLEEsokTGoSRaQb+h8jgClVzL5irpFJsq06HVlLNOi4MxpI1X9sZXh/gSvmqtaoahpU6qkx0dYYAqmpaZ2sTDGDJiTjc8FyXJprStNNQlpjpEWm8W74PJ4v5mHpuz7CZau3eDUavKy/NQLWPM1BepVJQFoIJkSIF/LDZ8k0pAMByST/u6gk/MgYR55ahr0lWoq6i+kFmBkIZkAHfYRv8ALHMxRzCc2dLmmgc6XfYipAE095W/ocb8eGPjxmM6gt9rtRxTgeYqZpKi0m0c6nMtS+BdILN1yBA7S19sK+NeDsxrMUmZTqJNKsKdO9gpVpYn1tEDF+c8SPSzGgluUrAuxpvq5QWXdR6FW7HYb4acezZppSejVDrUv+ViVKgqyxAgg7m1xh1EX8D/ALPpoHnDluyqujms4ZVgqakWLzNwZIj1GIUv7PcyyBHzFCnZJZEFQ6grh7Vk2MoBJNl9Th/R4g2nrs69LwSV1AHVpm+mQYxS/G0BYEkaC+okHSukAtqY2G4uTfti1FurH8Hg0FpHM1VIWmGem/KMqoBKgKQoMbRtA7Yrq+HUp0xvWrKp/EM6maZnSOkHeNItaIwRls6KgOiWiJiIvtuRPywv47RqFdYLKEU2Gg6pZTBv3gCxG5w8Dazg5XkDSQbtqhtV9R3Mm8AW/wAcNcjQBDfL+uE/COG1adNUaorkIoBII+RjcRH3+ZYrPQ0s7IlNRUqZgyWAUIzQpYTGs+QsLeWKRUN4soMKXSNRZKgAKsVJJQX0ydUEwApmD88rkuH1KdI0Frc2rQJRzLIqQtZY11CNScwi21xY3nTVvEwrkCnUpFFKmCjahLkJUlmiNMWj4rzEYVcW4Tpauy1WV6zaiwgCS9+5KyQTIHcDtOGeurvtF+Yp1K1RwaiIWKnpZqsLrpb6nupFMj1LH0wxz2UdVk1GZvwQ5GtAQrU76RJCkgWjcsCdyMnVWoleq4dRroAK1MkHoq8wTeFbqF5ix+ZfC8+9RKquXbVrduYwf4tTMOlV09UvANiTtjHCD9R0lqdRyiyup5KlZGqHEhxM27Exi5cw2nQQQi6SSwEkwpXSzorAzF1iYO8XETwugr0zUZqUU0aafYkJU0BiT8RexABABBNsVZ7K6aIZbMeXqHTZ+am8+i3HkTvbAWu8J5tXTNRp1aKZaDLTDgajJJ2In0749w/iUtAE0wLmwBcsbTMyAP4Yvv2wj/s84iqUs1zHpqeXSA+FRbmk6YAkX1XFtu2GPg2mlSoy1ASIqGCXVZV0AuCATDtadu1sO50lniPNCUa4hW2XUdwYGAeHUQ+ipprspUMYCRTl/iJNRVkabgwR3xPxgy08yVpwAEpmJ6QTqkgkm5gT8sKsrxp6lKstUq6uRTkVKOrqUDTB0sSCNVie89hh1yt6jX8Czg5dlUw7gmFUgAKRYFpnex7yJF8ZqvpqZmomhiwaq0ruCrAi9oEgLPkT5nALtmmUtQrmlSFSkH0slgxWnJXTOqdNxaAcPuDmlRq8yo0zTJd2cy2qnSYXJF/jMC/UcVnIlDZDmVc27KlRn6GqK92UDSLt+ayrfvqPlGNNVzdIMGJqFwzdKqWuQ40nSD+WTgXwdnzmKtasdBIQIRTkgCdSAH8wALLO5Kk98I6PEKhzASmFDMdepiRc6o6YnZjvvh6JvwR0GZrFAxH7ObE3MFTG/f5f4GcT42pUM+VVpIgMbjaDF8CcF4YzLUqc1lbSV6VEW69ySTq+EiYj1wFxOtU0AsVJJFiikD2nvjj4Zlj7bnzw1lZdHf8AehKiaVEAiwIBt2F1jythXxSpVq06DotNKbAGQadMKxFMgQSAwgkTFiPImK0y7kL1C5XsLLO0n0GLV8PGvQB5h1htI6iqgXDNABGrSRAAHeScd6yavnn31CrcwEYLHqSzR8gMewFxTLCmihT3N4AJsImP83OPY5W6pIVrhqr2P76s1xFtVTcGCN9u2L8kzPmFFSmSLgUwSVdeU5D6fl/04lxDglTLzVqPT0sx/dgu5LBnk6tCrsf4tvWMNKnhsIVq88uERYvyzARxEIADZrSRebxh1dg3p8XahQL8lko0wb2CKANr/IRg7I5pavWrAq/UGGxVhqBExaDOM1nc1k6mWejVmHBGsyaik7FdeoqwO2/zwdwwqlNEQkqiKqlhDEKoAJHYkCYxuBqaWTo6g8anWYYmSN9uw3P1ws4tTy5Spqp09idRQWIlg9ryGvIgyLGYx6lmLYyfEuNI1StSOo1FFT/WmiqqabgnyrED/Vi5m8d9VMzxnh+czWl8qKw1BGYqxAQfi8wwpEQXBZRLHptjQrwGlkaS0qVSnVVq3MVxHN5RpkKKkACzhgALR2BBw+8HDpVhqIFFkuW0Buc5G9pIAnT2idxhTnqDUclQSowLrmHOkKFVJRpVIADLqUsDH5sY1wWiqi9b/et//TCoFeZW1CRzTIiZE0ZUL3lbRhxXpH8Wxu5P1FTGazHFDRrVHNNjy6hqwpBLBQtgex6flP1PkGvAM0utimsIRZFTUB3XUQpIKgaYBi53gEMOLZqaT9LfD3RgNxvIxn+DcVmtqkJzXBAZSxMh6jJKsCH0hjMEdJ8xh9xlvwKkfw/1GNTpE9bxBmkSsyZcs9NgtJdDnmLppwwhr7ttHw7b4L43xQhlFXQisxB5g6WUBCLGQ/WYie3ffDbItZP5V/7RhB4xKHMJrQPpTUJDGCdQO1pgDe+PL4/Dnhl7ZZ3KfT8v01/tu5SzWtB8twpqioo5tQ8oozlapVraSwqgC9+1+mcNeJ5GoykBSOoXKs0ljDEgAeZMenbC7h/FyaVNdTio2iV60KFm6y1lhF3JHaSJw04nmWSjUanmOYaa62WnVY1AiECoQs9TATaRJtMnHpjDG5PwjSb9oL5pqdPK0qlMh8s4PLbWxq7gMNTsIWbKMco0stSYChmDmGOsxy6iFVCs27GImSIH64L4VnnzGQ4m9WvWcVEKIlUt0LE9JJgkyQQpMaN74zGQyfKaoSV1vy4AB1KvMSS8giWIHTM6ZJHUCBDaOYapURxpZ1dKbkaVhRTUSQL2hYFySe0nFeezf4KWbYi6sImqQYJEGPTyPlg/hGaVNZqUadQyIVuoKwggXvEEnzt2my9cs9UIFqK+pCYAcNapuQV2N11dzI9Tnsi/7K6p0Z3cfh0fSb1Pr/8AeJZMKaKagY5lbeOzx3xd4D8P16K5s1A9HVTpAEctw8cwWJB2sexvgSggFFG2Jq11uTsH7CY+e+C7tlKHHKSnQFsIby8x5YV5HIHluQaQWnVDE1C4iKRJI0dgDeZ32Aww4s/wH0Pke488B5bNOEP4qAVKipoelqDTTaxKkCOxBEd8dMd74Yo7JjTl8ypKHm0SbuYgI7BlAQENJm7EStsO8s2sI0A6ssjQbCTlabeRjqM/Q4ydTh1aqKhVqdMJRqSAeYSoVlZRAEAiWBNwdMyTjV8PR6hVabFCQUBKqYVEVCIjbRsd4A7zOsu1j0Ayf/yK5IAIbKwJ1QfxBuAJt6YJy1FVzakAAlUm2+I8SpqM27JEF0FiJAppSW//ABGpPqDiKVP9LH8o/U4KWq8Pfuan/F/4xjO8TfoX0j9MaHw5+6f3b/xrjOcQYFB8sXwYYZZ7e2n9TgvgmcYh0AWFIMmZOrUCIHlo+/phcrQoPnp/rjmRrsIhioNSDGkz0sfzA+Q+uGo4zuUaoACVEHtOPYqfNsB0gE99RK/OUQz9Bj2Odkq2w+Q46cyqGo50H8khQCEuNRF9zv2PzwQvHTrp6ncwbgFdGzxIiWgadrWGF9fhqNUJqMFViToX4RO4847ARsAJwTljTsEQKs7kAn38pt7+pwatpF8c4vmDRUZd679ZlQsqthpKBGUzvJLWHa5xfwzxBXFICpl6usLd2emoZo3uxa/tgjhZTUzMJgCNRm/cmd/QbY0nBODisdb3jYdsdJNRliK3GqrsFNfSTfpqVVUHS1iRCx7EiYxWzBGqM1Z1JQBRTDsajQQwchgAkxvqmTa1/oXifhZ0CwhcYfM5WPbBYhHA+Iyq09SMJYspXUw1XUKHUWB3idz87OPZtWWmFWX5vUAEkDQ4ltEiJ9SLjCp8qziILD2Jj5jbFmV4fUphjTaorAgaWOqnqsdBDAkEiwg2JHbEWmocVoinR5lKkrVmRTopCAzK5BGrq0ysRNpwdQztKlmRT0q3NpVPRdAdAVIgyWLAadom9gDnOY5UGtTaxBkBSAexBgQccq1napSqUytTRzAVqfFBCyVINmUqpg7xvvi4RlwOvT59RTr6XlXkggqzoVKgQQwcg7e3k3fi1KvkjVpNKNSLCbEAMVkqbi4O+M/4Y4lozEVBqJ1F2FgnWWXTMSJgECfPEP2dUytUNVU1aOXfLaV+Aw9SogDtu+j8o8vlh+A2/DjK0z5on/aMIfGeVLV1dlJp0qYZyAxhQxNQ22IUbi+GPBuJU+VTmog0UqRaWA0/hgy07CATfyx3inFFFRYLsjgQyXUEKz7j4ZWIbYkgSMZnkxvEvJ1Xz/jviWnTrlcsxcUw4Z55ShywH4ZAY1AoB/LE9XnizJeKypOYRAwbmUqlBjzFVarCoCLXUjUsWA5bggYynGeDV1q8ynTqNTrMrL+Z5cSqdizX+ICDPthrw7w1UpV0GaRVVlYlG0sUPwqGAMSWbVb4QNyZGGwHmoik1cU0RKldgyUW0rzBQ5hYKwPUUkTcAknvhfkRSd2NNawLMhb8bmHXzFi3KUTMSTJIkSMbrMeEnbK0KNI04oPLBgabVIomlZlkAkHcjyvjC18pVoNWo16YR1p0WgHUCGqIJDA9QkETb4TtjPrTFtfJU0ZtFKplnpkA2Er+GsagCo+FdZMyZJ7YP4BxphTzReoymnSoGQdBjnqG61uCbg9VhG2+EuV45W6StVjJWuVcs3UH0FyTJfTA+wIaQQbleLipQz1NmpE1lblvo0NUZsyvSWM6gAZAiRJ8rHS7abgUjMcRVXrVKKCkKbu5qqbOzCnUO8Ewbk2E+qb9lf8AZkkMYqMSYmJWVFh2Bj6d8M/DuWeg+fpOzHQtNgJBUahUJKGA0WAuPy2wPl2POywDMs1XuDtpyqkSNje9x640iivSVgNUneI23wNlKCl+XLIGq09z0nyA1qV1SJsZjacEUuFaWqJmVLqr01FQMoKA0E5aG94SJIsSJwdnayUqbaajQiKxpqxHUAAArKJGoMNhEDYScGgnS8LmktR9bBKiGS9lZSjAhCsEEi0m8wcVcIzjUmWppNRVViVXSGOvlpuSFJBZSYPY7Tg7hXGKtFWHPnYU0XqWNBZSg7KFV97MVO2wD8d5hcxUCU2IDLAOkAsxgkOy3ACg9Nr+ex1vZijiFN1qw9NkPMZoMGxanBlZF7991PliQ/8AlD0SfucR4jx6s9FFQOwCINDAh2qoyB3DEnUhFSxEfCbeReV8QCmADl6T9KHWYNTqRWiSLqJN5+WJHnBchVZJStoBYgjSDtA7+YscIM8sIPl+uNj4czIqUgypoBY9O23f54R5nxBlXQTlQwfZIYE3GwaNt5w8aRez9C+4/Q4oypaZCzFTf/g/S+KBmfxqwJcgpzUpkKBQTUy6CwsT6zJETO+GdHP0stTC1qio9Q8xF+MlSiBSQvwzBiSMV56SRzbDcRj2GNKkHGoaGB8pH6g47jNlifNaKkklsMcusdsDoAN7fX+mC1U7iCPfGZSY5L19MfSfCDA048sfI6NfS0GoNUEhWNyPQbdvthrw/wASV6Jmm4U+oEH6gjG5Q+w57h6upBx808SZVcsfxOlWJixOwnsD2xFfHuf3BpvG+lUawvspn7YzNfxTVzdSM27sFD6YRRpm+ygWaAJM9sOxo3yefeg2pIIPxI3wuO0jt6HcfUG7P51KtamaK1AXZWenaNQjYKbmJGr17ScOeF8d5wuqERbpYnyjTb9cIvFfiLMCmRQXlxOtlHLECBciNX374KRS8dcl1pu1PR1uphSwX4leD1DtBAN7zjPrxxmrP+7G50hDoabBemCG3O9gJvgSjXFXVVKgalW22wW/nJ73PvhdWzLMw6lBSeWpXpn4SIUrcgkzcmL4Npo3rFHkBJFPUQVLA6lYbAgt6QbHT3tirI8DoDLFS9VWUcwKSjKWViwVSBJBLG8lttsSyOeDFmYWAUTaYABIJuImdsMM/TpcoVADYlWJ6FChCST2aGdL+sXkDCjLg/Dcq9IvzSBWpJTc83SJSmUYCY0sATMf/ee/tA8Vch6eUylUJS5dMvVWWqW1oV5kyw0qu0X73OKOaA/MQVDSWb6SBEbdZ1T9SN4HcLjWQTN1komsFemhIqlTUEMZFNxTAIC3Pw2ljeb8cPD48cvbHHVauWVmlfAPEbtWpBmdhrTUpfSXFgKgi2oC7KDDaQYkEnc5qjVq00dadQh01glHM2BUki5kXxlsn/ZylBS+ZcVlbSKZy5YKpMy8tBYgxERufcfSODgrQCaAjgJcbxFpJ6uxsb9zfHXLHfzpmMlwLP1EzFOkj1Vp9QKPq7K5Eh7QW/hgiAJItjvj9x+1jVrM5WivTH/5Dv39sbStUqEQWJHkSYwDn8ktVgzKCQoWSATYk7+5xTHU1E+cUZp0glMO8dqhnt2IXuIFvIbxiPDOG1GMU+WhAvPNKgtcgBiQNiNgJVt8fRV4co7D6YpqcGpFtZQahp6rz0zG3YSbeuM3G0yquGGqtFxVIZwoUN3YCYk9yJI/9zhblbFarnQKTkwQZOqktO3sQd8Pmp+WAmov/GR7f5H6Y1yCPivGaS1CQdSVKlFiVtDUlAYSwjqplGH8jgicenma+cAoJDK9Km7OtQAqCpgtEWMQd7gGMX8eyMUXZVDMpV5J7owbYC5IBX2JwS2TKN+H+GATZZZTfcq0ibbiMSJqS1eXl0ZVRWqMErLq5gOpgFeNMAsTA1GRaBckKlRLJU1BhrYkz0sOltcFV1XmZvf3xp8jXajfSGADbk2BJYyveG6pmfXDKnn+aeW6rVTlqyipLCZiwYkEAXsJ8sWtpjKGYNXTTqMKqmiUWsSKwUS7LptJAMHp+HSgiQJ8GhkFlbTRiQxAhVWSFBJA7wDjS1uBU9epEo0jpDbMFOrWLkk7EtM2mL+SPjXCHWVZiSqhlUEwJHxKySBqUbyOwxZbhhhwbxdyKbry1daRJLK7EEkk9JKD1sQpFwQDhKnEqTaKSuVcM2glSxdW0iBpJDEEEQJkR6YJ4VwPMnK1SqSKisEhjqAAZCW1MWAElhBMjysMZSp4WrqKWlmbS2ptxpDAqHQOA5BibAhoBG2Df1TWVRy6jMyoxaKGqmUZZeagnUTEBSdQvIK+eCm8IjOVXWq1dTSpZfRV0ppdHRm0BdA1aDKzrJuNojHuKZRcvSTMhmI/aGVlCkgB6UjpXdg0iY79rzs+E5+nUy9JqT8xSixpk7DSbGNNwReNsal1zBeSfg3hQZYMErVTqgmRSi1hAKEi3qcew6qUNXxfJbwPciJP2/U8xm234U0w+dVmoKlQMygDSzKoZIEDSwAaItBkYSUaVQGFLR2JIA2m94MEDcGLxhjmGECJ+2Bf2lV1FrBLvAJKiCbgX2+ZxTs1X4f6K1R41SkFmIe8gwZHkBEjYY7nKo1XMew/wtjnAbq7RAaGE3N5EEDY22vijiAOq+GdhamapqhgO0+oUf1wLkTIk+RAm9gIAk+QAHyGIchmXpBOB8lxFFJpkHWxFmc6FiCNOmImLwTM7XxJreCVmZYLNFzGw+gtizjSFqbqN9Jj3j17Yh4edRa5PmZVfkPi/TF/H6T1aZp0gSTEhBAgHdiP1Y4byWP4bWVUqAy8MNEMpCiG1AkXN9MSbafXF3DOBJman4jilTBBLXLT8vPyHsJJxIcMSkIZgzE/DTv8i+3yAOHvhykVcVmmlTpAuAiguYm+pzHmJJ8rYJAt4j4bai0hKmgkBeYIdz21L5k3CzPc3sJ+LeHHLcmQGV0KNJNnDanMA3WDbtPnbBrf2h66wqtQLlRFNWqQtOd2gKZc+c27YU8Wz7ZqrreBaAOygflE/wCScNUB8XziIqqp1PBLm8oxWwUidTec/wCGMXTzj80lmJJIJPmRtjS8TUAGO/8Akz/n9MJstkZb74E2HB6mtUMmUfWqyQNURaNp2mx2x9A4fVV1Lo5bVc6oDCLadIAAi9h3k3mcfMsrYAe2G+dzdSiyVqR6goZlPwuIhgw97gi4vhi03z4oZsA8I4uKtMVNUq1pIVSjQJRwLC91OxkDyk8jBMtqzSE4gy4u044wxpBmOB2wYwxSy4kHjHdOLCmJAYAEq0wwIsCQRPlIjFuTpFVXVBIAAIsLCPfYDFrU5xFaJGIu03YV9ays0wGIburHSNJtEMT2iPXAlF1GbVgQAh3jSoIADQDYAG1rb4KqVAvY/XGcrcUQVAyMNBn8wAPQpMTvFrCTv5HFamrzvFcvlhDxTTTJ0pCKGLb6BaSGuB6mJnEs9Sy37Ny5ppQrUmWVZUUq+gIyt8PxMCGPrveUHHaL1mFFCkVaOlWll0qA4LErMxIMDTI7k2wmz/8AZ9WXhjUUrNVrcxKvL/I2kkaKesiLMX6rFgYAm9tO5DwtncioFevTqI1VAul6rOCFqT8aqFBUmRc2WNsfQcvV/CST+Rf+0YznEnZMpk6VVgaycnWJBMik6naxuInzHrh5l6n4Sfyj9MUnKWmpjmKScewl86zWYVe7z7D+hMYV5vxC6Ky0xOq56VXYAdRW7CB3jHa+ZB3nAzvT3Ic27EL9yD+mOaEcDzFTQAANh2k22F5tGNRwzwXmsx1QqLvqaLDz74VcC4fUqRyqLqP4oZj/AMxGn7Y+hcK8IUioOYp1Mw3lUdmQeyFgo+hxuYrZdl/C2QpmK9cZh+6KzVD7cujJ+uPn6+Hw2eqKiSFYnTDUyqzYEEEr2EETj7pSoui6aVOnSUdgP6LpH64xviLwupdimvm1T1kMVDfzR29NsNjLOZbI1C5AB8unpA9yTP3Hth0fDlSooWpUIT+FP8bCfkcaDgnhhKCCFv3OGT5YYdFm8vwKnTWKaAHud2+bG/8ATCPxEpWaKXJA1ACZEFiI3kjy/rjb13Cie2MF4iqJUqMyzJgEzaBEQI9MFTHvmXU7BfZQP6YY8PzxZYNze+5F/wD3iaoZsSB33/ycG087YAqTG19tpO1yYufbyxlFtWnqxKllowRpAwwp5EImupIJIAWL3sBHdz2Hl9gg8rSlgDt3jyFz9sNeKrBCmxFMSPIsNUR6T9sT4EbPpGkH95UU6mWmTGgGAElrFhIv5DA/Hqw6iigAiwFtl0iAdv677410kPDFfl1ljSZm1wdUEAgG2qJWReGOPoCMHXUI9dsfMXHKYNsUYMP+EgyD8sbfiPCjU0lKmgozMJUOpJjdZBtEgggiTvOAGeWqh6jU9JVhcBoGte7Le6zafPF9bLFd8ZipwirzjVY0j00xq6yZWpK9LsY0rq2IHUN4ONTVaQvthiCOuKWXBDYgVwoMUx0Yu045pwBHEdOLtOIOuIqai+eE3EuE06pggq+4ZbNPYg7yCAZBBt5Th0WwPWoqw6hPv+s/4YLNoly7vSal+IS4XQOdeZYk9QIZidQjeCEAiYxpaec1eU9+2Ey8Gp2gNYzGpyJsdiTHyweimcUQTiHB1d9e51ahJMqfQj0wZwykU1AzBvEmAe8eU4lVY+WJU61sKEEY9itamO4U+e1+EKx0ohk9ySx+9saXgHgxBDOoPvjnD80guBfGgyefBwSE6yOSVR0qB7DDSkuE9DN+uC0zgxpkyIwOMkoMxJ8zfAtbiyIJZgPnhBm/F71NQy66gvxVGOmkg82c2Htc+QxJpcxVVdyBhDxTxHSp9wTjDcR8QtUmHq1SZgoop0/SDUKs4/2hHthTWKtdGeQJK1BpaPMbhlm0qSPbbBtH/F/EZqmAYGFAGrfbASPGCUacZaSeO2KiMWkYrbGU9qi4sRiRo1cy6Ulc6ma17TBF/kT9cWZXJvUYKiliTAAvjXUOFjKjQhBzTCHqDaipF1U7a479hfGpEw1LixoB6LAidSvBkMbgH2/ww14iZ0j2P0vhb4j4ehK6LcuZYzJgE9p7iB9+5wwqKWMxiQTN0DpI9Dj6DTeAB5DGHoPLhTtIv88a3KZ0VF1CxBII8iP6dx6YQKzVTp+Y/XFzVrL7f1wtzlYAC4uQBfc3NvWAcXmpZfb/ABwgQauOa8Ch8e5uBCteOq2BeZjofEhkzitziCNjpbElRxBlxbUxE4kpP3x4t54sIvisjAkdWJLiLL74kgwl0Y7iYXHsSf/Z"/>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latin typeface="Calibri" panose="020F0502020204030204" pitchFamily="34" charset="0"/>
            </a:endParaRPr>
          </a:p>
        </p:txBody>
      </p:sp>
      <p:sp>
        <p:nvSpPr>
          <p:cNvPr id="16389" name="AutoShape 4" descr="data:image/jpeg;base64,/9j/4AAQSkZJRgABAQAAAQABAAD/2wCEAAkGBhQSERUUExQVFRUVFxcaGRgYGRgXGBgcHRcXHBoaGRgXHyYeGhokGhwcHy8gIycpLCwsHB8xNTAqNSYrLCkBCQoKDgwOGg8PGiwcHCQqKSwsLCksLCwpLCkpKSksLCwpLCwsLCwpLCksLCwsKSwpLCksKSwpKSwsKSwpLCwsLP/AABEIAMABBgMBIgACEQEDEQH/xAAbAAACAwEBAQAAAAAAAAAAAAAEBQIDBgEAB//EAEMQAAIBAgQEBAQDBQQKAgMAAAECEQMhAAQSMQUTIkEGUWFxMoGRoSNCsRQzUnLBBxXR8CRDYnOCkqKys+E08VTCw//EABgBAQEBAQEAAAAAAAAAAAAAAAEAAgME/8QAKREBAQACAgIBAgQHAAAAAAAAAAECESExAxJBUXFhkbHwBBMiIzKh4f/aAAwDAQACEQMRAD8A2FN8Xq2B+TjoYjGGxa1MX5fNshlTH6fMYCV8SVsIOqnHXIgADzO/0nb74DaqTcknAofEg2HYXTjhOIB8dnAXmxHHWNscnEkGOIHEziJxJWcSGOEY7OBOo2LI7YonB1GjNLV3ViPsD/XDEBYRjmAOO8eSg+kqzNpDWIAgkxe57eWFGT8WF6yqyqqNabzJ2kk7THYd/LAjrK/vKv8ANH0AwTOBcqfxKogiGBkiAZUbHvt9xgrBLL0Qma4PTqvrfVtpgGARPe0/fBGW4fST4Kaj1iT/AMxk/fFo2x6cQ2kxxAtjhOI4U8xwp8S5rRRtuxH2Gr9QuG0YzvinK1ajItNCwXcyFAmSbsQPyr9cBZtUgYsR4wZS8O1D8TovsS5+wA++Cqfhun+Zqj+2lB/+x++JFv7cBir+8ixhZY+Qkn6DGhpcHpDaknu0uf8ArJH2wYmXaIFh5Cw+gti0mXGTzDf6sqP9ohPsxB+2JpwJz8dRR6KC5+p0j9caheGnyxYOHRvAxaTNpwGn35je7Bfso/qcexraXCCdlY+ymPrj2FH4zS1P3ign+IdLf4H54hU4TN6bBv8AZPS302PywB1DtgijmvXGgGeiR6H6YjcYZZrMqVBaA2oLJtIPn7fp8sQTIF50wY7SJPt54NIGrYmDjlSgQYIII7GxxESMCWg4kDitWxMNiTrHHVGOTiaYkiUxFljF0YE4jw1aq3JB7Ef1HcYkGzPFKabtJ8lv99vvhZX8Rn8iAerGfsI/U4DzmXak2lxB7HsfUYBqTgSed4tUaxcx5DpH/TH3xrPBR/0B/wDft/46eMLVA7nGz8MZxKORIqHRrzJVZBliaSwAI7hWvtY4vaTm3S0Q+NB/pI/3VP8AV8IHoHGv45w79orB0qJo0BZuTKs4YQB2NrkXGB6Xhqn+Z3b2hB/U4N75hMuFOXRWa5ZKZJ8zoUTg4LijJ5fQIUAKAgUXJACLMk77j7+mCcGKrkYicStiJYY0EZx7HOZj2vEnipxS+XnF0Y6oxIN+x4up8PnYE4uLqnxsq/zEL+pxBvFNCn/rqdv4es/9E4Ui6LTqCm+kORMSGIHrEwe8eV8MaOTB2Wo38qgD/mJP6YFPF+RT5p1MSygGATJDGbkRtviuj4hqZoMsMEIKs2q9xEAAbketsF4+6N6fC2IkU1HrUcn7LH6Yk2T0fHWp0/5FUH/mMHCqll0RAgkIogKGIAHoFjFVOjTUyqID5hRP13xjG565k3+/32dQwzFfLfmarWPoS36DHsCMTjmH+v6z8v8Ap4cauIJmw3PYe5Np9MMMvwksZdgnpBJwi4blnZyh7cwid4DwDPtGHNVqgN8dIyFr+H83zwZy9agemAWpsgJGp9LauY9oHWsCYFzhlwzKtSMkMlj0mDedx3iJ388Qy+aqbgExvF/tvg/J8UL2YAg40BLZhXEVFB9f83GF+e4UFXUjah5dx8++PZzNIlTRMEjUO5iSNt9xiDkOLMd56WIM/K+DhAXokdjvGx/XFROHeQ4EgptBca4JEiAVO6iLG1/c4WVqIk6SGHYggg/MWtg0lAfFqtiorjwxlCQ+PFsVqDgbi2Yall6tRF1uiMyrBMntIFyBMkDsO2IybuovzWWWopVxIP29QexwpTw9RXcM/wDMx/RY++Mhl/Fecq1korVE1Cmk6aQLayB0sF0sN/pu2PrdPgTG8gA/X6YMb7dOvk8V8XdZullAvwIq/wAqgH674YUMihoM9RVYipMsNUaUsRMwRqa4vfDw8FpqJdzH09PXEM9lkSnCGOpDv3LoP0xq4y9zblv6M3XyiKRywoVhqGmNJ1EkkRa5k+846tLFvGQiVm0nSGptUOxQvJ2G4cgExs3oZLA0+M0zaYMbRf7T74NScRD9Nj7j/wAdM4rYY7TrapMQCbTv8KrJj0UHHWT1xJXOInE2X0xTBJsMSQeqBiPO+ERGtgo9yCf0BxynSZGGoa+ndYChgTIOpiQNJEb7NtYYm9JnBFQAgn4IhbG0zdjPnb0GMW3qdmfiKgDAHHeLChQepsQIX+Y2H03+WLlQzinNcK5oAqIHVTMESJvcj2nfG1GL4flUZAzFTN+xPv74M/u6RZXI9AT+gxqfwaA0k0qRH5YUNtIhFGpreQOK83m3dWFOm8kHSasUlmLdDHmNftC+4xnSFZ7LM+TQKL66cz2Gkgk+2O5WhoXSogeu5PcmO5wfSb/R7xMjbb5TePfAWSFQs+zDVKkmyrpFjCiIM92J8+w1lxYIJpZUn1/TEcrWQvVRiAabAQCCTInVb4R5A372kYvsNyXPvoQewXqPzPyxXUprNpjymwxnnc0Vxzyj4Vx7FNKnO2ke5Cj7749joBXDeKUqdUK8AkNpYAmQzjuBcTAn0xpqmTU9sfJf2ZKdfUAqqxCAgneBOlLKsspa3fsNsdyX9olei4UlnWSAHF4DsATfeADb+IESMEy12tPomf4Y6kNTv5gb+4xRlWJYswuYMRHYYPyfGRVopUjTqEwe3Y7gSJ2PcQcIXzmY/aakInIASGkapg65E7ABY+fyx5fLPFj72Wz8OVjjcrofnuEU656mhhYSARG+3vOFlfw7Wp3RpA8jqH36h8sXZCu1amHqIabywKzMAOwB8rrB+eCHWoAQlSJBEn8siNUd43i0xhxuHkx9seqrLLoi8b8Qq0uH0SRNMzzjpdh30agh1aSTO8Sqzbf5nw3x3Vy1VmElSwBosIU0xN5G1QybjzvItj7Xncqf2UUyxaEAJMS1u8Wx8f434YySV0p1ar0DUZFXloXUM38SkQgM2KndW6TeOnTL6rkHTMU1qUTrR1DrYhtJ2JU3H6eU4Ez8rAWA2oA6pAFiZvGqw2kTIuMZ1uH1KTihr6KCJTS0HSqKAXCwpaQ1x2xoh4YFanFSo+g6Sig2HTBJm2rUWvex874xLsqeIcYp0Sgd6YDiQwmCdZWNQnyn7b4jxoLUpBQr1Z6oVTpIAJgk9JG+/e4uAQLxTg/4wUVdLKJUgTVsxEhaZWF7SO9rY82UoivV/eUZAINQ1G1sdqi6zOpQL2mYM2tckgy/hTKoear1mZbrqekgBktOkgMeqYUnzsSDjZZfxVVL6n6UqEBIDETG0ec31HfYbXAyeXpU0AD1GgSzhQrE2GuWi5Mz5Ti5dMQq1Xktd6oETcCEYiPlghyyt7H8XzrvScKb2InaVYMJgz2jfA9LiRqIAQdXSG8pDgGL7SJ9iMU8mppOlaa28z99KjC6sr03VSyy7SQC4CgknVE7A/1741b8g34iU1kMolIGo+qhrDuOr6zgenVAEKAB6ff74VeKc2xSi5Zp5lNTckkQ38MEwZ+t5thVlOPrqrAsxAqMFhTsKlQDeOwGM/dNVz8dqZiBhNks7zY0nYfCbEDz9RgriddKFFqtViFECylmJJAAUC5Mn9cSFftZwS7algNoJ2IvB88Z9ONKyB8vSq1VZSRUKMEsYNo1GD5iDB3gw/fN8pwBq1EmIEwo3JkQAB5+2HaZ7OZLMU6RoUqtbmCoArhgdVOqHdGhhuGWpTOkiOWT3Awo4X4Tz+WIKVnFNagc0ySFepoQvzWXUNJECDOq/e42T1qlTNA6SRy6JBKqptVrrMiBEv5+e2GD1wGIZxIcdI6iOkCYTUe0D0n3FLtaZmlTzdVHaqUyvQKgBfWgUL8blIK2klT/AAiTvjvEMzpSm9VKWYCamQhWQoFpg1CjJN/LsbecYLq8RFQ66bA0GXlMaqLpJnS67NqBMiGA3G84vo5dayBywABfpppcA9IkmYBUeXkRiJTX4Or5d6dPVRVqet1dfxXWSyjn0yQ66hphtNgAbbz4TlnOWqQvKfk1fxHKB1qcuFZigsJg6ySRp9JxLiRqM1QJy9Sg6A9cNVi2l+XK2JJMGwBFjOO/3mAalIUWqVHKBddRVpk6QCNFEy3RJuTeBttfGh+LTDM00y5eow5YCksZYXZQDbe5GJ1KbEwASBIED+gxTwHNtUoqWYazALaZEhgJ0yO42nz3728d8bNlyyCGYd9MD3k1P6DDZzsJUck5tpafKD9fbFr8MdRJWB5kgf1xkeH+JaiU6+cWrrbldQc6l6BUdUBPwmAb3+KI2GMpk/7Y8wXdsyObq06VQqgpgatcKVYkmREkTpjvZ0m94rx/L5dgtatTpsRIUklokidKgmJBE49jBf2pValWlRZQrUC7sGS7vrANNyBdUKSogkTTa+2PYtFteL8OpVKRDNoUAEN2WBAb5CZwupsVqmm6l0VVYugNQ6YbYMbjvJ89rYtqZrSjEkAAGZ2iO/pirhOYQZpyHVl5dPrWwkpsAPaIxjKq8NdlVVUVVJCqAAPIdhtbE+YFSoZkBWO07KSbd/LHMjX1LKN3Nx6b4jWYsK/YkPeAbkRMGx842weS/wBvL7X9Fj3EuEVg1IESJLbx5kdiR9CcE1qxEBVLE9p0gDzZrx7QSew3IB4JQFOhSpggkmrECAACWNpMC4AE/wDs9qwX3MWveTH5QTJ7CJMHsCRy/hJJ4MPXrUa8n+VWvSquoCrTiLyXY+kAAT9cLHy1VWSFnVadNPpKljA5jgy02KzEGe0zqeIDSqaLBmIABV5kqCLHT5+mM9xDxpLuKgdWCEJpWp8ciOpZ099+4OPRcpGNB34yHRQWiuzTJ5Sa+i9MqTIKsYBidIWbzHsj4td80tIU61FuQC1TmUzTBEsFNOorAkkgQrTsfXC9OKOFZxlidOrpaiibm5mtrUTJJMDvPfHP78zAomqKVGkwAaKjhlA3B10oA6eoBRt2wb5Wmz4fWK1TVKcyo6aCVOgkAs4CJcSWJtI9+2CznBXpa9KCn1TrDtGkkNMAAQQe/bGO/v0rSWrVzFOmNNIsVQhQaiyvU4mCCYJi2+A+F8aNTNNlxUq1RTDAaKaikWUgELVRzK3IHSotvOHZab9hp65UjSbk6uggDY6+19pN4wXl61FJ/Epjb4SH+vLnCDh/CadRdVVxC1SRTPL6iJB17nvG+4JnDjg3CaFNTqAc2uVer57CGC2iYxibQzmhxFNjJ7hRt3jWy3/z64VPl1Sui1J1GWmFKlRPxNJ6piPX64YEotUNSR4sDopsoJhjOkhYIt9PPdV4l4qq101F6LciowWp+H0jmBmJEjuAAQdtiJwpR4k4cyUkdioCVUJJJAtMkkiwHc9sZ7MUjUzGhOWGc1apaGdXRalQkI6dOu4IncFb3ANXEK1cUaicqmHJpPWrG5zDB1ln0EaZWrBXfv03GCOJZJWdlcAFFOkDUWp6g7HSSTEMSqHyA88R+Q9XhGY5qPRrKlMqrKSoY3A1MdJggAyIMGBa+HdKnXCa6gpvWDMQU1Fl6W005qGA15MaRMCLTgfhFOhQpgUyJenU0zqZjU0IoubC6mwIB7AnC3O52voompdjqDiSnVrlRci5B07G49prwm44fk0WnqYBmVZkqsoTIaGE9REyQThbUUOVvU1qGIbUgE6d1AUmxB7X8zvgbwQjmnm9QKyKUA6rWq2M+kf5jF8Hm0bLpJYE3mRqO87eVjefLGgjwvi7tmER1qhjlxAdRsKhINwIk7X3tNpw9as0QyBhOxH+JIB+fzwl4nXK5pFVgCcuSBGxWupUm/UJOwiIPnhzRrU1La3EiHZnHLABYqbsABdTYG07YLPhJaWkaYpkglRIYAwFnSJWATNou3yCqtxAAVqjCoxpq37rTqY6d21WImAD5ke2CeJ8bZ1JFapCCV09NN9N1IlRrBsZQkb4zPFcyzu2mGQVVqLekwZVqK5aoLyJKk9zsDfCijivFkBnlvTasSXDqeYjCAuoG8GFAiA09ps0y3B9L5doLzymXZCRqIE6SYgggTeBJEnAdXh/7TUWm+qm0LrgIpkikQAqgrABENuRPnbW1OFDmUkNSsyoHC9egjSGZZNIL+acCG+GlPIER8Z3kj96fafPGd8Xmo2adSFb4rCU22uWbyw24HxNKdPlAVNYJuFLKJ6gSx7et/LHPGuWVnUlFNx+UdwJ7YZlMpxejrTAZHmGrV5lOo8KyONXMUrVWpqDbaIu2sFoPa+F+X8FhyxpV6LQpbSSTWiJjlICWYzYAi/lOPofEuE0lSk9NFpMEQ6qaqhkMsklQPnivIvk6TOaPIRzIblgSQIsdA2sDA9PLDeAzOQ4Why9HR+0IwVg/MQUQSGmU0NJXUz/ABXt7Y9h3l063FOmdAgKVEhhLXgAaRGkAHyO849jJ2Iy7K5gEMNRBtIsYYGRFrgjCvhtZEfW4qaNNNGKIazBgCslaZJgHfcj3tiWdpkUqlJeYzB6qqVdkckFxdlIJkAyO/rhbnOFVugOWcEFiywugFZCyN3U+pk7A4zS+o8CrIKIJqJBLEEsokTGoSRaQb+h8jgClVzL5irpFJsq06HVlLNOi4MxpI1X9sZXh/gSvmqtaoahpU6qkx0dYYAqmpaZ2sTDGDJiTjc8FyXJprStNNQlpjpEWm8W74PJ4v5mHpuz7CZau3eDUavKy/NQLWPM1BepVJQFoIJkSIF/LDZ8k0pAMByST/u6gk/MgYR55ahr0lWoq6i+kFmBkIZkAHfYRv8ALHMxRzCc2dLmmgc6XfYipAE095W/ocb8eGPjxmM6gt9rtRxTgeYqZpKi0m0c6nMtS+BdILN1yBA7S19sK+NeDsxrMUmZTqJNKsKdO9gpVpYn1tEDF+c8SPSzGgluUrAuxpvq5QWXdR6FW7HYb4acezZppSejVDrUv+ViVKgqyxAgg7m1xh1EX8D/ALPpoHnDluyqujms4ZVgqakWLzNwZIj1GIUv7PcyyBHzFCnZJZEFQ6grh7Vk2MoBJNl9Th/R4g2nrs69LwSV1AHVpm+mQYxS/G0BYEkaC+okHSukAtqY2G4uTfti1FurH8Hg0FpHM1VIWmGem/KMqoBKgKQoMbRtA7Yrq+HUp0xvWrKp/EM6maZnSOkHeNItaIwRls6KgOiWiJiIvtuRPywv47RqFdYLKEU2Gg6pZTBv3gCxG5w8Dazg5XkDSQbtqhtV9R3Mm8AW/wAcNcjQBDfL+uE/COG1adNUaorkIoBII+RjcRH3+ZYrPQ0s7IlNRUqZgyWAUIzQpYTGs+QsLeWKRUN4soMKXSNRZKgAKsVJJQX0ydUEwApmD88rkuH1KdI0Frc2rQJRzLIqQtZY11CNScwi21xY3nTVvEwrkCnUpFFKmCjahLkJUlmiNMWj4rzEYVcW4Tpauy1WV6zaiwgCS9+5KyQTIHcDtOGeurvtF+Yp1K1RwaiIWKnpZqsLrpb6nupFMj1LH0wxz2UdVk1GZvwQ5GtAQrU76RJCkgWjcsCdyMnVWoleq4dRroAK1MkHoq8wTeFbqF5ix+ZfC8+9RKquXbVrduYwf4tTMOlV09UvANiTtjHCD9R0lqdRyiyup5KlZGqHEhxM27Exi5cw2nQQQi6SSwEkwpXSzorAzF1iYO8XETwugr0zUZqUU0aafYkJU0BiT8RexABABBNsVZ7K6aIZbMeXqHTZ+am8+i3HkTvbAWu8J5tXTNRp1aKZaDLTDgajJJ2In0749w/iUtAE0wLmwBcsbTMyAP4Yvv2wj/s84iqUs1zHpqeXSA+FRbmk6YAkX1XFtu2GPg2mlSoy1ASIqGCXVZV0AuCATDtadu1sO50lniPNCUa4hW2XUdwYGAeHUQ+ipprspUMYCRTl/iJNRVkabgwR3xPxgy08yVpwAEpmJ6QTqkgkm5gT8sKsrxp6lKstUq6uRTkVKOrqUDTB0sSCNVie89hh1yt6jX8Czg5dlUw7gmFUgAKRYFpnex7yJF8ZqvpqZmomhiwaq0ruCrAi9oEgLPkT5nALtmmUtQrmlSFSkH0slgxWnJXTOqdNxaAcPuDmlRq8yo0zTJd2cy2qnSYXJF/jMC/UcVnIlDZDmVc27KlRn6GqK92UDSLt+ayrfvqPlGNNVzdIMGJqFwzdKqWuQ40nSD+WTgXwdnzmKtasdBIQIRTkgCdSAH8wALLO5Kk98I6PEKhzASmFDMdepiRc6o6YnZjvvh6JvwR0GZrFAxH7ObE3MFTG/f5f4GcT42pUM+VVpIgMbjaDF8CcF4YzLUqc1lbSV6VEW69ySTq+EiYj1wFxOtU0AsVJJFiikD2nvjj4Zlj7bnzw1lZdHf8AehKiaVEAiwIBt2F1jythXxSpVq06DotNKbAGQadMKxFMgQSAwgkTFiPImK0y7kL1C5XsLLO0n0GLV8PGvQB5h1htI6iqgXDNABGrSRAAHeScd6yavnn31CrcwEYLHqSzR8gMewFxTLCmihT3N4AJsImP83OPY5W6pIVrhqr2P76s1xFtVTcGCN9u2L8kzPmFFSmSLgUwSVdeU5D6fl/04lxDglTLzVqPT0sx/dgu5LBnk6tCrsf4tvWMNKnhsIVq88uERYvyzARxEIADZrSRebxh1dg3p8XahQL8lko0wb2CKANr/IRg7I5pavWrAq/UGGxVhqBExaDOM1nc1k6mWejVmHBGsyaik7FdeoqwO2/zwdwwqlNEQkqiKqlhDEKoAJHYkCYxuBqaWTo6g8anWYYmSN9uw3P1ws4tTy5Spqp09idRQWIlg9ryGvIgyLGYx6lmLYyfEuNI1StSOo1FFT/WmiqqabgnyrED/Vi5m8d9VMzxnh+czWl8qKw1BGYqxAQfi8wwpEQXBZRLHptjQrwGlkaS0qVSnVVq3MVxHN5RpkKKkACzhgALR2BBw+8HDpVhqIFFkuW0Buc5G9pIAnT2idxhTnqDUclQSowLrmHOkKFVJRpVIADLqUsDH5sY1wWiqi9b/et//TCoFeZW1CRzTIiZE0ZUL3lbRhxXpH8Wxu5P1FTGazHFDRrVHNNjy6hqwpBLBQtgex6flP1PkGvAM0utimsIRZFTUB3XUQpIKgaYBi53gEMOLZqaT9LfD3RgNxvIxn+DcVmtqkJzXBAZSxMh6jJKsCH0hjMEdJ8xh9xlvwKkfw/1GNTpE9bxBmkSsyZcs9NgtJdDnmLppwwhr7ttHw7b4L43xQhlFXQisxB5g6WUBCLGQ/WYie3ffDbItZP5V/7RhB4xKHMJrQPpTUJDGCdQO1pgDe+PL4/Dnhl7ZZ3KfT8v01/tu5SzWtB8twpqioo5tQ8oozlapVraSwqgC9+1+mcNeJ5GoykBSOoXKs0ljDEgAeZMenbC7h/FyaVNdTio2iV60KFm6y1lhF3JHaSJw04nmWSjUanmOYaa62WnVY1AiECoQs9TATaRJtMnHpjDG5PwjSb9oL5pqdPK0qlMh8s4PLbWxq7gMNTsIWbKMco0stSYChmDmGOsxy6iFVCs27GImSIH64L4VnnzGQ4m9WvWcVEKIlUt0LE9JJgkyQQpMaN74zGQyfKaoSV1vy4AB1KvMSS8giWIHTM6ZJHUCBDaOYapURxpZ1dKbkaVhRTUSQL2hYFySe0nFeezf4KWbYi6sImqQYJEGPTyPlg/hGaVNZqUadQyIVuoKwggXvEEnzt2my9cs9UIFqK+pCYAcNapuQV2N11dzI9Tnsi/7K6p0Z3cfh0fSb1Pr/8AeJZMKaKagY5lbeOzx3xd4D8P16K5s1A9HVTpAEctw8cwWJB2sexvgSggFFG2Jq11uTsH7CY+e+C7tlKHHKSnQFsIby8x5YV5HIHluQaQWnVDE1C4iKRJI0dgDeZ32Aww4s/wH0Pke488B5bNOEP4qAVKipoelqDTTaxKkCOxBEd8dMd74Yo7JjTl8ypKHm0SbuYgI7BlAQENJm7EStsO8s2sI0A6ssjQbCTlabeRjqM/Q4ydTh1aqKhVqdMJRqSAeYSoVlZRAEAiWBNwdMyTjV8PR6hVabFCQUBKqYVEVCIjbRsd4A7zOsu1j0Ayf/yK5IAIbKwJ1QfxBuAJt6YJy1FVzakAAlUm2+I8SpqM27JEF0FiJAppSW//ABGpPqDiKVP9LH8o/U4KWq8Pfuan/F/4xjO8TfoX0j9MaHw5+6f3b/xrjOcQYFB8sXwYYZZ7e2n9TgvgmcYh0AWFIMmZOrUCIHlo+/phcrQoPnp/rjmRrsIhioNSDGkz0sfzA+Q+uGo4zuUaoACVEHtOPYqfNsB0gE99RK/OUQz9Bj2Odkq2w+Q46cyqGo50H8khQCEuNRF9zv2PzwQvHTrp6ncwbgFdGzxIiWgadrWGF9fhqNUJqMFViToX4RO4847ARsAJwTljTsEQKs7kAn38pt7+pwatpF8c4vmDRUZd679ZlQsqthpKBGUzvJLWHa5xfwzxBXFICpl6usLd2emoZo3uxa/tgjhZTUzMJgCNRm/cmd/QbY0nBODisdb3jYdsdJNRliK3GqrsFNfSTfpqVVUHS1iRCx7EiYxWzBGqM1Z1JQBRTDsajQQwchgAkxvqmTa1/oXifhZ0CwhcYfM5WPbBYhHA+Iyq09SMJYspXUw1XUKHUWB3idz87OPZtWWmFWX5vUAEkDQ4ltEiJ9SLjCp8qziILD2Jj5jbFmV4fUphjTaorAgaWOqnqsdBDAkEiwg2JHbEWmocVoinR5lKkrVmRTopCAzK5BGrq0ysRNpwdQztKlmRT0q3NpVPRdAdAVIgyWLAadom9gDnOY5UGtTaxBkBSAexBgQccq1napSqUytTRzAVqfFBCyVINmUqpg7xvvi4RlwOvT59RTr6XlXkggqzoVKgQQwcg7e3k3fi1KvkjVpNKNSLCbEAMVkqbi4O+M/4Y4lozEVBqJ1F2FgnWWXTMSJgECfPEP2dUytUNVU1aOXfLaV+Aw9SogDtu+j8o8vlh+A2/DjK0z5on/aMIfGeVLV1dlJp0qYZyAxhQxNQ22IUbi+GPBuJU+VTmog0UqRaWA0/hgy07CATfyx3inFFFRYLsjgQyXUEKz7j4ZWIbYkgSMZnkxvEvJ1Xz/jviWnTrlcsxcUw4Z55ShywH4ZAY1AoB/LE9XnizJeKypOYRAwbmUqlBjzFVarCoCLXUjUsWA5bggYynGeDV1q8ynTqNTrMrL+Z5cSqdizX+ICDPthrw7w1UpV0GaRVVlYlG0sUPwqGAMSWbVb4QNyZGGwHmoik1cU0RKldgyUW0rzBQ5hYKwPUUkTcAknvhfkRSd2NNawLMhb8bmHXzFi3KUTMSTJIkSMbrMeEnbK0KNI04oPLBgabVIomlZlkAkHcjyvjC18pVoNWo16YR1p0WgHUCGqIJDA9QkETb4TtjPrTFtfJU0ZtFKplnpkA2Er+GsagCo+FdZMyZJ7YP4BxphTzReoymnSoGQdBjnqG61uCbg9VhG2+EuV45W6StVjJWuVcs3UH0FyTJfTA+wIaQQbleLipQz1NmpE1lblvo0NUZsyvSWM6gAZAiRJ8rHS7abgUjMcRVXrVKKCkKbu5qqbOzCnUO8Ewbk2E+qb9lf8AZkkMYqMSYmJWVFh2Bj6d8M/DuWeg+fpOzHQtNgJBUahUJKGA0WAuPy2wPl2POywDMs1XuDtpyqkSNje9x640iivSVgNUneI23wNlKCl+XLIGq09z0nyA1qV1SJsZjacEUuFaWqJmVLqr01FQMoKA0E5aG94SJIsSJwdnayUqbaajQiKxpqxHUAAArKJGoMNhEDYScGgnS8LmktR9bBKiGS9lZSjAhCsEEi0m8wcVcIzjUmWppNRVViVXSGOvlpuSFJBZSYPY7Tg7hXGKtFWHPnYU0XqWNBZSg7KFV97MVO2wD8d5hcxUCU2IDLAOkAsxgkOy3ACg9Nr+ex1vZijiFN1qw9NkPMZoMGxanBlZF7991PliQ/8AlD0SfucR4jx6s9FFQOwCINDAh2qoyB3DEnUhFSxEfCbeReV8QCmADl6T9KHWYNTqRWiSLqJN5+WJHnBchVZJStoBYgjSDtA7+YscIM8sIPl+uNj4czIqUgypoBY9O23f54R5nxBlXQTlQwfZIYE3GwaNt5w8aRez9C+4/Q4oypaZCzFTf/g/S+KBmfxqwJcgpzUpkKBQTUy6CwsT6zJETO+GdHP0stTC1qio9Q8xF+MlSiBSQvwzBiSMV56SRzbDcRj2GNKkHGoaGB8pH6g47jNlifNaKkklsMcusdsDoAN7fX+mC1U7iCPfGZSY5L19MfSfCDA048sfI6NfS0GoNUEhWNyPQbdvthrw/wASV6Jmm4U+oEH6gjG5Q+w57h6upBx808SZVcsfxOlWJixOwnsD2xFfHuf3BpvG+lUawvspn7YzNfxTVzdSM27sFD6YRRpm+ygWaAJM9sOxo3yefeg2pIIPxI3wuO0jt6HcfUG7P51KtamaK1AXZWenaNQjYKbmJGr17ScOeF8d5wuqERbpYnyjTb9cIvFfiLMCmRQXlxOtlHLECBciNX374KRS8dcl1pu1PR1uphSwX4leD1DtBAN7zjPrxxmrP+7G50hDoabBemCG3O9gJvgSjXFXVVKgalW22wW/nJ73PvhdWzLMw6lBSeWpXpn4SIUrcgkzcmL4Npo3rFHkBJFPUQVLA6lYbAgt6QbHT3tirI8DoDLFS9VWUcwKSjKWViwVSBJBLG8lttsSyOeDFmYWAUTaYABIJuImdsMM/TpcoVADYlWJ6FChCST2aGdL+sXkDCjLg/Dcq9IvzSBWpJTc83SJSmUYCY0sATMf/ee/tA8Vch6eUylUJS5dMvVWWqW1oV5kyw0qu0X73OKOaA/MQVDSWb6SBEbdZ1T9SN4HcLjWQTN1komsFemhIqlTUEMZFNxTAIC3Pw2ljeb8cPD48cvbHHVauWVmlfAPEbtWpBmdhrTUpfSXFgKgi2oC7KDDaQYkEnc5qjVq00dadQh01glHM2BUki5kXxlsn/ZylBS+ZcVlbSKZy5YKpMy8tBYgxERufcfSODgrQCaAjgJcbxFpJ6uxsb9zfHXLHfzpmMlwLP1EzFOkj1Vp9QKPq7K5Eh7QW/hgiAJItjvj9x+1jVrM5WivTH/5Dv39sbStUqEQWJHkSYwDn8ktVgzKCQoWSATYk7+5xTHU1E+cUZp0glMO8dqhnt2IXuIFvIbxiPDOG1GMU+WhAvPNKgtcgBiQNiNgJVt8fRV4co7D6YpqcGpFtZQahp6rz0zG3YSbeuM3G0yquGGqtFxVIZwoUN3YCYk9yJI/9zhblbFarnQKTkwQZOqktO3sQd8Pmp+WAmov/GR7f5H6Y1yCPivGaS1CQdSVKlFiVtDUlAYSwjqplGH8jgicenma+cAoJDK9Km7OtQAqCpgtEWMQd7gGMX8eyMUXZVDMpV5J7owbYC5IBX2JwS2TKN+H+GATZZZTfcq0ibbiMSJqS1eXl0ZVRWqMErLq5gOpgFeNMAsTA1GRaBckKlRLJU1BhrYkz0sOltcFV1XmZvf3xp8jXajfSGADbk2BJYyveG6pmfXDKnn+aeW6rVTlqyipLCZiwYkEAXsJ8sWtpjKGYNXTTqMKqmiUWsSKwUS7LptJAMHp+HSgiQJ8GhkFlbTRiQxAhVWSFBJA7wDjS1uBU9epEo0jpDbMFOrWLkk7EtM2mL+SPjXCHWVZiSqhlUEwJHxKySBqUbyOwxZbhhhwbxdyKbry1daRJLK7EEkk9JKD1sQpFwQDhKnEqTaKSuVcM2glSxdW0iBpJDEEEQJkR6YJ4VwPMnK1SqSKisEhjqAAZCW1MWAElhBMjysMZSp4WrqKWlmbS2ptxpDAqHQOA5BibAhoBG2Df1TWVRy6jMyoxaKGqmUZZeagnUTEBSdQvIK+eCm8IjOVXWq1dTSpZfRV0ppdHRm0BdA1aDKzrJuNojHuKZRcvSTMhmI/aGVlCkgB6UjpXdg0iY79rzs+E5+nUy9JqT8xSixpk7DSbGNNwReNsal1zBeSfg3hQZYMErVTqgmRSi1hAKEi3qcew6qUNXxfJbwPciJP2/U8xm234U0w+dVmoKlQMygDSzKoZIEDSwAaItBkYSUaVQGFLR2JIA2m94MEDcGLxhjmGECJ+2Bf2lV1FrBLvAJKiCbgX2+ZxTs1X4f6K1R41SkFmIe8gwZHkBEjYY7nKo1XMew/wtjnAbq7RAaGE3N5EEDY22vijiAOq+GdhamapqhgO0+oUf1wLkTIk+RAm9gIAk+QAHyGIchmXpBOB8lxFFJpkHWxFmc6FiCNOmImLwTM7XxJreCVmZYLNFzGw+gtizjSFqbqN9Jj3j17Yh4edRa5PmZVfkPi/TF/H6T1aZp0gSTEhBAgHdiP1Y4byWP4bWVUqAy8MNEMpCiG1AkXN9MSbafXF3DOBJman4jilTBBLXLT8vPyHsJJxIcMSkIZgzE/DTv8i+3yAOHvhykVcVmmlTpAuAiguYm+pzHmJJ8rYJAt4j4bai0hKmgkBeYIdz21L5k3CzPc3sJ+LeHHLcmQGV0KNJNnDanMA3WDbtPnbBrf2h66wqtQLlRFNWqQtOd2gKZc+c27YU8Wz7ZqrreBaAOygflE/wCScNUB8XziIqqp1PBLm8oxWwUidTec/wCGMXTzj80lmJJIJPmRtjS8TUAGO/8Akz/n9MJstkZb74E2HB6mtUMmUfWqyQNURaNp2mx2x9A4fVV1Lo5bVc6oDCLadIAAi9h3k3mcfMsrYAe2G+dzdSiyVqR6goZlPwuIhgw97gi4vhi03z4oZsA8I4uKtMVNUq1pIVSjQJRwLC91OxkDyk8jBMtqzSE4gy4u044wxpBmOB2wYwxSy4kHjHdOLCmJAYAEq0wwIsCQRPlIjFuTpFVXVBIAAIsLCPfYDFrU5xFaJGIu03YV9ays0wGIburHSNJtEMT2iPXAlF1GbVgQAh3jSoIADQDYAG1rb4KqVAvY/XGcrcUQVAyMNBn8wAPQpMTvFrCTv5HFamrzvFcvlhDxTTTJ0pCKGLb6BaSGuB6mJnEs9Sy37Ny5ppQrUmWVZUUq+gIyt8PxMCGPrveUHHaL1mFFCkVaOlWll0qA4LErMxIMDTI7k2wmz/8AZ9WXhjUUrNVrcxKvL/I2kkaKesiLMX6rFgYAm9tO5DwtncioFevTqI1VAul6rOCFqT8aqFBUmRc2WNsfQcvV/CST+Rf+0YznEnZMpk6VVgaycnWJBMik6naxuInzHrh5l6n4Sfyj9MUnKWmpjmKScewl86zWYVe7z7D+hMYV5vxC6Ky0xOq56VXYAdRW7CB3jHa+ZB3nAzvT3Ic27EL9yD+mOaEcDzFTQAANh2k22F5tGNRwzwXmsx1QqLvqaLDz74VcC4fUqRyqLqP4oZj/AMxGn7Y+hcK8IUioOYp1Mw3lUdmQeyFgo+hxuYrZdl/C2QpmK9cZh+6KzVD7cujJ+uPn6+Hw2eqKiSFYnTDUyqzYEEEr2EETj7pSoui6aVOnSUdgP6LpH64xviLwupdimvm1T1kMVDfzR29NsNjLOZbI1C5AB8unpA9yTP3Hth0fDlSooWpUIT+FP8bCfkcaDgnhhKCCFv3OGT5YYdFm8vwKnTWKaAHud2+bG/8ATCPxEpWaKXJA1ACZEFiI3kjy/rjb13Cie2MF4iqJUqMyzJgEzaBEQI9MFTHvmXU7BfZQP6YY8PzxZYNze+5F/wD3iaoZsSB33/ycG087YAqTG19tpO1yYufbyxlFtWnqxKllowRpAwwp5EImupIJIAWL3sBHdz2Hl9gg8rSlgDt3jyFz9sNeKrBCmxFMSPIsNUR6T9sT4EbPpGkH95UU6mWmTGgGAElrFhIv5DA/Hqw6iigAiwFtl0iAdv677410kPDFfl1ljSZm1wdUEAgG2qJWReGOPoCMHXUI9dsfMXHKYNsUYMP+EgyD8sbfiPCjU0lKmgozMJUOpJjdZBtEgggiTvOAGeWqh6jU9JVhcBoGte7Le6zafPF9bLFd8ZipwirzjVY0j00xq6yZWpK9LsY0rq2IHUN4ONTVaQvthiCOuKWXBDYgVwoMUx0Yu045pwBHEdOLtOIOuIqai+eE3EuE06pggq+4ZbNPYg7yCAZBBt5Th0WwPWoqw6hPv+s/4YLNoly7vSal+IS4XQOdeZYk9QIZidQjeCEAiYxpaec1eU9+2Ey8Gp2gNYzGpyJsdiTHyweimcUQTiHB1d9e51ahJMqfQj0wZwykU1AzBvEmAe8eU4lVY+WJU61sKEEY9itamO4U+e1+EKx0ohk9ySx+9saXgHgxBDOoPvjnD80guBfGgyefBwSE6yOSVR0qB7DDSkuE9DN+uC0zgxpkyIwOMkoMxJ8zfAtbiyIJZgPnhBm/F71NQy66gvxVGOmkg82c2Htc+QxJpcxVVdyBhDxTxHSp9wTjDcR8QtUmHq1SZgoop0/SDUKs4/2hHthTWKtdGeQJK1BpaPMbhlm0qSPbbBtH/F/EZqmAYGFAGrfbASPGCUacZaSeO2KiMWkYrbGU9qi4sRiRo1cy6Ulc6ma17TBF/kT9cWZXJvUYKiliTAAvjXUOFjKjQhBzTCHqDaipF1U7a479hfGpEw1LixoB6LAidSvBkMbgH2/ww14iZ0j2P0vhb4j4ehK6LcuZYzJgE9p7iB9+5wwqKWMxiQTN0DpI9Dj6DTeAB5DGHoPLhTtIv88a3KZ0VF1CxBII8iP6dx6YQKzVTp+Y/XFzVrL7f1wtzlYAC4uQBfc3NvWAcXmpZfb/ABwgQauOa8Ch8e5uBCteOq2BeZjofEhkzitziCNjpbElRxBlxbUxE4kpP3x4t54sIvisjAkdWJLiLL74kgwl0Y7iYXHsSf/Z"/>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latin typeface="Calibri" panose="020F0502020204030204" pitchFamily="34" charset="0"/>
            </a:endParaRPr>
          </a:p>
        </p:txBody>
      </p:sp>
      <p:pic>
        <p:nvPicPr>
          <p:cNvPr id="16390" name="Picture 5" descr="manufacturing floor" title="manufacturing floor"/>
          <p:cNvPicPr>
            <a:picLocks noChangeAspect="1"/>
          </p:cNvPicPr>
          <p:nvPr/>
        </p:nvPicPr>
        <p:blipFill>
          <a:blip r:embed="rId2">
            <a:extLst>
              <a:ext uri="{28A0092B-C50C-407E-A947-70E740481C1C}">
                <a14:useLocalDpi xmlns:a14="http://schemas.microsoft.com/office/drawing/2010/main" val="0"/>
              </a:ext>
            </a:extLst>
          </a:blip>
          <a:srcRect b="2605"/>
          <a:stretch>
            <a:fillRect/>
          </a:stretch>
        </p:blipFill>
        <p:spPr bwMode="auto">
          <a:xfrm>
            <a:off x="6629400" y="4999038"/>
            <a:ext cx="23431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CA" dirty="0" smtClean="0"/>
              <a:t>The </a:t>
            </a:r>
            <a:r>
              <a:rPr lang="en-CA" dirty="0"/>
              <a:t>Cornerstones of Diversity </a:t>
            </a:r>
            <a:endParaRPr lang="en-US" dirty="0"/>
          </a:p>
        </p:txBody>
      </p:sp>
      <p:sp>
        <p:nvSpPr>
          <p:cNvPr id="33795" name="Content Placeholder 2"/>
          <p:cNvSpPr>
            <a:spLocks noGrp="1"/>
          </p:cNvSpPr>
          <p:nvPr>
            <p:ph idx="1"/>
          </p:nvPr>
        </p:nvSpPr>
        <p:spPr>
          <a:xfrm>
            <a:off x="457200" y="1752600"/>
            <a:ext cx="8229600" cy="4876800"/>
          </a:xfrm>
        </p:spPr>
        <p:txBody>
          <a:bodyPr/>
          <a:lstStyle/>
          <a:p>
            <a:pPr marL="274320" eaLnBrk="1" fontAlgn="auto" hangingPunct="1">
              <a:spcAft>
                <a:spcPts val="0"/>
              </a:spcAft>
              <a:defRPr/>
            </a:pPr>
            <a:r>
              <a:rPr lang="en-US" altLang="en-US" sz="3200" dirty="0" smtClean="0"/>
              <a:t>Increase your knowledge of different cultures and ways of being.</a:t>
            </a:r>
          </a:p>
          <a:p>
            <a:pPr marL="274320" eaLnBrk="1" fontAlgn="auto" hangingPunct="1">
              <a:spcAft>
                <a:spcPts val="0"/>
              </a:spcAft>
              <a:defRPr/>
            </a:pPr>
            <a:r>
              <a:rPr lang="en-US" sz="3200" dirty="0" smtClean="0"/>
              <a:t>Implement </a:t>
            </a:r>
            <a:r>
              <a:rPr lang="en-US" sz="3200" dirty="0"/>
              <a:t>ways to better understand someone else’s </a:t>
            </a:r>
            <a:r>
              <a:rPr lang="en-US" sz="3200" dirty="0" smtClean="0"/>
              <a:t>experience.</a:t>
            </a:r>
          </a:p>
          <a:p>
            <a:pPr marL="274320" eaLnBrk="1" fontAlgn="auto" hangingPunct="1">
              <a:spcAft>
                <a:spcPts val="0"/>
              </a:spcAft>
              <a:defRPr/>
            </a:pPr>
            <a:r>
              <a:rPr lang="en-US" altLang="en-US" sz="3200" dirty="0"/>
              <a:t>Use knowledge, acceptance, and understanding to shape your </a:t>
            </a:r>
            <a:r>
              <a:rPr lang="en-US" altLang="en-US" sz="3200" dirty="0" smtClean="0"/>
              <a:t>behavior and stop making assumptions.</a:t>
            </a:r>
            <a:endParaRPr lang="en-US" altLang="en-US" sz="3200" dirty="0"/>
          </a:p>
          <a:p>
            <a:pPr marL="274320" eaLnBrk="1" fontAlgn="auto" hangingPunct="1">
              <a:spcAft>
                <a:spcPts val="0"/>
              </a:spcAft>
              <a:defRPr/>
            </a:pPr>
            <a:endParaRPr lang="en-US" sz="3200" dirty="0" smtClean="0"/>
          </a:p>
          <a:p>
            <a:pPr marL="274320" eaLnBrk="1" fontAlgn="auto" hangingPunct="1">
              <a:spcAft>
                <a:spcPts val="0"/>
              </a:spcAft>
              <a:defRPr/>
            </a:pPr>
            <a:endParaRPr lang="en-US" sz="3200" dirty="0"/>
          </a:p>
          <a:p>
            <a:pPr marL="274320" eaLnBrk="1" fontAlgn="auto" hangingPunct="1">
              <a:spcAft>
                <a:spcPts val="0"/>
              </a:spcAft>
              <a:defRPr/>
            </a:pPr>
            <a:endParaRPr lang="en-US" sz="3200" dirty="0" smtClean="0"/>
          </a:p>
          <a:p>
            <a:pPr marL="274320" eaLnBrk="1" fontAlgn="auto" hangingPunct="1">
              <a:spcAft>
                <a:spcPts val="0"/>
              </a:spcAft>
              <a:defRPr/>
            </a:pPr>
            <a:endParaRPr lang="en-US" sz="3200" dirty="0"/>
          </a:p>
          <a:p>
            <a:pPr marL="274320" eaLnBrk="1" fontAlgn="auto" hangingPunct="1">
              <a:spcAft>
                <a:spcPts val="0"/>
              </a:spcAft>
              <a:defRPr/>
            </a:pPr>
            <a:endParaRPr lang="en-US" altLang="en-US" sz="3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Dealing with Difficult </a:t>
            </a:r>
            <a:r>
              <a:rPr lang="en-US" dirty="0" smtClean="0"/>
              <a:t>People</a:t>
            </a:r>
            <a:endParaRPr lang="en-US" dirty="0"/>
          </a:p>
        </p:txBody>
      </p:sp>
      <p:sp>
        <p:nvSpPr>
          <p:cNvPr id="3" name="Content Placeholder 2"/>
          <p:cNvSpPr>
            <a:spLocks noGrp="1"/>
          </p:cNvSpPr>
          <p:nvPr>
            <p:ph idx="1"/>
          </p:nvPr>
        </p:nvSpPr>
        <p:spPr>
          <a:xfrm>
            <a:off x="457200" y="1828800"/>
            <a:ext cx="8229600" cy="4724400"/>
          </a:xfrm>
        </p:spPr>
        <p:txBody>
          <a:bodyPr/>
          <a:lstStyle/>
          <a:p>
            <a:pPr>
              <a:defRPr/>
            </a:pPr>
            <a:r>
              <a:rPr lang="en-US" dirty="0" smtClean="0"/>
              <a:t>Check yourself and consider other point of view</a:t>
            </a:r>
          </a:p>
          <a:p>
            <a:pPr>
              <a:defRPr/>
            </a:pPr>
            <a:r>
              <a:rPr lang="en-US" dirty="0" smtClean="0"/>
              <a:t>Separate the person from the problem: consider good points</a:t>
            </a:r>
          </a:p>
          <a:p>
            <a:pPr>
              <a:defRPr/>
            </a:pPr>
            <a:r>
              <a:rPr lang="en-US" dirty="0" smtClean="0"/>
              <a:t>Be objective and maintain emotional control</a:t>
            </a:r>
          </a:p>
          <a:p>
            <a:pPr>
              <a:defRPr/>
            </a:pPr>
            <a:r>
              <a:rPr lang="en-US" dirty="0" smtClean="0"/>
              <a:t>Ask yourself if the situation warrants action</a:t>
            </a:r>
          </a:p>
          <a:p>
            <a:pPr>
              <a:defRPr/>
            </a:pPr>
            <a:r>
              <a:rPr lang="en-US" dirty="0" smtClean="0"/>
              <a:t>Can affect your behavior: whining and becoming difficult</a:t>
            </a:r>
          </a:p>
          <a:p>
            <a:pPr>
              <a:defRPr/>
            </a:pPr>
            <a:r>
              <a:rPr lang="en-US" dirty="0" smtClean="0"/>
              <a:t>Be proactive and a problem-solver focused on solutions</a:t>
            </a:r>
          </a:p>
          <a:p>
            <a:pPr>
              <a:defRPr/>
            </a:pPr>
            <a:r>
              <a:rPr lang="en-US" dirty="0" smtClean="0"/>
              <a:t>Stay away</a:t>
            </a:r>
          </a:p>
          <a:p>
            <a:pPr>
              <a:defRPr/>
            </a:pPr>
            <a:r>
              <a:rPr lang="en-US" dirty="0" smtClean="0"/>
              <a:t>Talk with someone</a:t>
            </a:r>
          </a:p>
          <a:p>
            <a:pPr>
              <a:defRPr/>
            </a:pPr>
            <a:r>
              <a:rPr lang="en-US" dirty="0" smtClean="0"/>
              <a:t>Talk with your difficult coworker</a:t>
            </a:r>
          </a:p>
          <a:p>
            <a:pPr lvl="1">
              <a:defRPr/>
            </a:pPr>
            <a:r>
              <a:rPr lang="en-US" dirty="0" smtClean="0"/>
              <a:t>Consider body language</a:t>
            </a:r>
          </a:p>
          <a:p>
            <a:pPr lvl="1">
              <a:defRPr/>
            </a:pPr>
            <a:r>
              <a:rPr lang="en-US" dirty="0" smtClean="0"/>
              <a:t>Use humor</a:t>
            </a:r>
          </a:p>
          <a:p>
            <a:pPr lvl="1">
              <a:defRPr/>
            </a:pPr>
            <a:r>
              <a:rPr lang="en-US" dirty="0" smtClean="0"/>
              <a:t>Be specific</a:t>
            </a:r>
          </a:p>
          <a:p>
            <a:pPr lvl="1">
              <a:defRPr/>
            </a:pPr>
            <a:r>
              <a:rPr lang="en-US" dirty="0" smtClean="0"/>
              <a:t>Create consequences</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eaLnBrk="1" fontAlgn="auto" hangingPunct="1">
              <a:spcAft>
                <a:spcPts val="0"/>
              </a:spcAft>
              <a:defRPr/>
            </a:pPr>
            <a:r>
              <a:rPr lang="en-US" dirty="0" smtClean="0"/>
              <a:t>Generation </a:t>
            </a:r>
            <a:r>
              <a:rPr lang="en-US" dirty="0" smtClean="0"/>
              <a:t>Gap</a:t>
            </a:r>
            <a:endParaRPr lang="en-US" dirty="0"/>
          </a:p>
        </p:txBody>
      </p:sp>
      <p:sp>
        <p:nvSpPr>
          <p:cNvPr id="5" name="Content Placeholder 4"/>
          <p:cNvSpPr>
            <a:spLocks noGrp="1"/>
          </p:cNvSpPr>
          <p:nvPr>
            <p:ph idx="1"/>
          </p:nvPr>
        </p:nvSpPr>
        <p:spPr>
          <a:xfrm>
            <a:off x="457200" y="1676400"/>
            <a:ext cx="8229600" cy="4419600"/>
          </a:xfrm>
        </p:spPr>
        <p:txBody>
          <a:bodyPr/>
          <a:lstStyle/>
          <a:p>
            <a:pPr eaLnBrk="1" fontAlgn="auto" hangingPunct="1">
              <a:spcAft>
                <a:spcPts val="0"/>
              </a:spcAft>
              <a:defRPr/>
            </a:pPr>
            <a:r>
              <a:rPr lang="en-US" sz="2300" dirty="0"/>
              <a:t>P</a:t>
            </a:r>
            <a:r>
              <a:rPr lang="en-US" sz="2300" dirty="0" smtClean="0"/>
              <a:t>erception </a:t>
            </a:r>
            <a:r>
              <a:rPr lang="en-US" sz="2300" dirty="0"/>
              <a:t>that one generation is vastly different from the other in terms of values, attitudes, and </a:t>
            </a:r>
            <a:r>
              <a:rPr lang="en-US" sz="2300" dirty="0" smtClean="0"/>
              <a:t>lifestyle. </a:t>
            </a:r>
            <a:endParaRPr lang="en-US" sz="2300" dirty="0"/>
          </a:p>
          <a:p>
            <a:pPr eaLnBrk="1" fontAlgn="auto" hangingPunct="1">
              <a:spcAft>
                <a:spcPts val="0"/>
              </a:spcAft>
              <a:defRPr/>
            </a:pPr>
            <a:r>
              <a:rPr lang="en-US" sz="2300" dirty="0" smtClean="0"/>
              <a:t>Increasingly cross-generational workplace.</a:t>
            </a:r>
          </a:p>
          <a:p>
            <a:pPr eaLnBrk="1" hangingPunct="1">
              <a:defRPr/>
            </a:pPr>
            <a:r>
              <a:rPr lang="en-US" sz="2300" dirty="0"/>
              <a:t>Individuals across all generations have very similar values. </a:t>
            </a:r>
          </a:p>
          <a:p>
            <a:pPr eaLnBrk="1" hangingPunct="1">
              <a:defRPr/>
            </a:pPr>
            <a:r>
              <a:rPr lang="en-US" sz="2300" dirty="0"/>
              <a:t>The top four values across all generations are consistently family, integrity, love, and </a:t>
            </a:r>
            <a:r>
              <a:rPr lang="en-US" sz="2300" dirty="0" smtClean="0"/>
              <a:t>spirituality.</a:t>
            </a:r>
          </a:p>
          <a:p>
            <a:pPr eaLnBrk="1" hangingPunct="1">
              <a:defRPr/>
            </a:pPr>
            <a:r>
              <a:rPr lang="en-US" sz="2300" dirty="0" smtClean="0"/>
              <a:t>The </a:t>
            </a:r>
            <a:r>
              <a:rPr lang="en-US" sz="2300" dirty="0"/>
              <a:t>place where conflict arises is not in the values themselves, but in how the values are expressed.</a:t>
            </a:r>
          </a:p>
          <a:p>
            <a:pPr eaLnBrk="1" fontAlgn="auto" hangingPunct="1">
              <a:spcAft>
                <a:spcPts val="0"/>
              </a:spcAft>
              <a:defRPr/>
            </a:pPr>
            <a:endParaRPr lang="en-US" sz="2400" dirty="0" smtClean="0"/>
          </a:p>
        </p:txBody>
      </p:sp>
      <p:pic>
        <p:nvPicPr>
          <p:cNvPr id="36868" name="Picture 5" descr="decorative people" title="decorative peo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494338"/>
            <a:ext cx="159702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CA" dirty="0" smtClean="0"/>
              <a:t>What </a:t>
            </a:r>
            <a:r>
              <a:rPr lang="en-CA" dirty="0" smtClean="0"/>
              <a:t>Would You </a:t>
            </a:r>
            <a:r>
              <a:rPr lang="en-CA" dirty="0"/>
              <a:t>N</a:t>
            </a:r>
            <a:r>
              <a:rPr lang="en-CA" dirty="0" smtClean="0"/>
              <a:t>o</a:t>
            </a:r>
            <a:r>
              <a:rPr lang="en-CA" dirty="0" smtClean="0"/>
              <a:t>?</a:t>
            </a:r>
            <a:endParaRPr lang="en-US" dirty="0"/>
          </a:p>
        </p:txBody>
      </p:sp>
      <p:sp>
        <p:nvSpPr>
          <p:cNvPr id="3" name="Content Placeholder 2"/>
          <p:cNvSpPr>
            <a:spLocks noGrp="1"/>
          </p:cNvSpPr>
          <p:nvPr>
            <p:ph idx="1"/>
          </p:nvPr>
        </p:nvSpPr>
        <p:spPr>
          <a:xfrm>
            <a:off x="457200" y="1828800"/>
            <a:ext cx="8229600" cy="4572000"/>
          </a:xfrm>
        </p:spPr>
        <p:txBody>
          <a:bodyPr>
            <a:normAutofit lnSpcReduction="10000"/>
          </a:bodyPr>
          <a:lstStyle/>
          <a:p>
            <a:pPr marL="274320" eaLnBrk="1" fontAlgn="auto" hangingPunct="1">
              <a:spcAft>
                <a:spcPts val="0"/>
              </a:spcAft>
              <a:defRPr/>
            </a:pPr>
            <a:r>
              <a:rPr lang="en-US" sz="3600" dirty="0"/>
              <a:t>Your </a:t>
            </a:r>
            <a:r>
              <a:rPr lang="en-US" sz="3600" dirty="0" smtClean="0"/>
              <a:t>production team </a:t>
            </a:r>
            <a:r>
              <a:rPr lang="en-US" sz="3600" dirty="0"/>
              <a:t>has </a:t>
            </a:r>
            <a:r>
              <a:rPr lang="en-US" sz="3600" dirty="0" smtClean="0"/>
              <a:t>soda </a:t>
            </a:r>
            <a:r>
              <a:rPr lang="en-US" sz="3600" dirty="0"/>
              <a:t>and pizza every Friday at lunch. Your newest </a:t>
            </a:r>
            <a:r>
              <a:rPr lang="en-US" sz="3600" dirty="0" smtClean="0"/>
              <a:t>coworker </a:t>
            </a:r>
            <a:r>
              <a:rPr lang="en-US" sz="3600" dirty="0"/>
              <a:t>does not eat meat nor drink </a:t>
            </a:r>
            <a:r>
              <a:rPr lang="en-US" sz="3600" dirty="0" smtClean="0"/>
              <a:t>caffeine </a:t>
            </a:r>
            <a:r>
              <a:rPr lang="en-US" sz="3600" dirty="0"/>
              <a:t>for religious reasons</a:t>
            </a:r>
            <a:r>
              <a:rPr lang="en-US" sz="3600" dirty="0" smtClean="0"/>
              <a:t>.</a:t>
            </a:r>
          </a:p>
          <a:p>
            <a:pPr marL="45720" indent="0" eaLnBrk="1" fontAlgn="auto" hangingPunct="1">
              <a:spcAft>
                <a:spcPts val="0"/>
              </a:spcAft>
              <a:buFont typeface="Wingdings 2" panose="05020102010507070707" pitchFamily="18" charset="2"/>
              <a:buNone/>
              <a:defRPr/>
            </a:pPr>
            <a:endParaRPr lang="en-US" sz="3600" dirty="0"/>
          </a:p>
          <a:p>
            <a:pPr marL="274320" eaLnBrk="1" fontAlgn="auto" hangingPunct="1">
              <a:spcAft>
                <a:spcPts val="0"/>
              </a:spcAft>
              <a:defRPr/>
            </a:pPr>
            <a:r>
              <a:rPr lang="en-US" sz="3600" dirty="0"/>
              <a:t>You’re in a training class and you’ve noticed that one person is being excluded from the activities because English is a second language for him/her</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CA" dirty="0" smtClean="0"/>
              <a:t>Dealing </a:t>
            </a:r>
            <a:r>
              <a:rPr lang="en-CA" dirty="0"/>
              <a:t>with </a:t>
            </a:r>
            <a:r>
              <a:rPr lang="en-CA" dirty="0" smtClean="0"/>
              <a:t>Discrimination</a:t>
            </a:r>
            <a:endParaRPr lang="en-US" dirty="0"/>
          </a:p>
        </p:txBody>
      </p:sp>
      <p:sp>
        <p:nvSpPr>
          <p:cNvPr id="45059" name="Content Placeholder 2"/>
          <p:cNvSpPr>
            <a:spLocks noGrp="1"/>
          </p:cNvSpPr>
          <p:nvPr>
            <p:ph idx="1"/>
          </p:nvPr>
        </p:nvSpPr>
        <p:spPr>
          <a:xfrm>
            <a:off x="457200" y="1752600"/>
            <a:ext cx="8229600" cy="3962400"/>
          </a:xfrm>
        </p:spPr>
        <p:txBody>
          <a:bodyPr>
            <a:normAutofit/>
          </a:bodyPr>
          <a:lstStyle/>
          <a:p>
            <a:pPr marL="0" indent="0" eaLnBrk="1" fontAlgn="auto" hangingPunct="1">
              <a:spcAft>
                <a:spcPts val="0"/>
              </a:spcAft>
              <a:buFont typeface="Arial" pitchFamily="34" charset="0"/>
              <a:buNone/>
              <a:defRPr/>
            </a:pPr>
            <a:r>
              <a:rPr lang="en-US" altLang="en-US" sz="4000" b="1" dirty="0" smtClean="0"/>
              <a:t>Discrimination</a:t>
            </a:r>
            <a:r>
              <a:rPr lang="en-US" altLang="en-US" sz="4000" dirty="0" smtClean="0"/>
              <a:t> is prejudicial </a:t>
            </a:r>
            <a:r>
              <a:rPr lang="en-US" sz="4000" dirty="0" smtClean="0"/>
              <a:t>treatment </a:t>
            </a:r>
            <a:r>
              <a:rPr lang="en-US" sz="4000" dirty="0"/>
              <a:t>of an individual or group based on their actual or perceived membership in a certain group or </a:t>
            </a:r>
            <a:r>
              <a:rPr lang="en-US" sz="4000" dirty="0" smtClean="0"/>
              <a:t>category, such as </a:t>
            </a:r>
            <a:r>
              <a:rPr lang="en-US" altLang="en-US" sz="4000" dirty="0" smtClean="0"/>
              <a:t>age, race, physical appearance, ethnicity, ability, gender, or medical status.</a:t>
            </a:r>
          </a:p>
        </p:txBody>
      </p:sp>
      <p:pic>
        <p:nvPicPr>
          <p:cNvPr id="38916" name="Picture 2" descr="decorative people" title="decorative peo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537200"/>
            <a:ext cx="1981200"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CA" dirty="0" smtClean="0"/>
              <a:t>Dealing </a:t>
            </a:r>
            <a:r>
              <a:rPr lang="en-CA" dirty="0"/>
              <a:t>with Discrimination </a:t>
            </a:r>
            <a:r>
              <a:rPr lang="en-CA" dirty="0" smtClean="0"/>
              <a:t> </a:t>
            </a:r>
            <a:endParaRPr lang="en-US" dirty="0"/>
          </a:p>
        </p:txBody>
      </p:sp>
      <p:sp>
        <p:nvSpPr>
          <p:cNvPr id="6" name="Content Placeholder 5"/>
          <p:cNvSpPr>
            <a:spLocks noGrp="1"/>
          </p:cNvSpPr>
          <p:nvPr>
            <p:ph idx="1"/>
          </p:nvPr>
        </p:nvSpPr>
        <p:spPr>
          <a:xfrm>
            <a:off x="457200" y="1905000"/>
            <a:ext cx="8229600" cy="4953000"/>
          </a:xfrm>
        </p:spPr>
        <p:txBody>
          <a:bodyPr/>
          <a:lstStyle/>
          <a:p>
            <a:pPr marL="274320" eaLnBrk="1" fontAlgn="auto" hangingPunct="1">
              <a:spcAft>
                <a:spcPts val="0"/>
              </a:spcAft>
              <a:defRPr/>
            </a:pPr>
            <a:r>
              <a:rPr lang="en-US" sz="2800" dirty="0" smtClean="0"/>
              <a:t>Document </a:t>
            </a:r>
            <a:r>
              <a:rPr lang="en-US" sz="2800" dirty="0"/>
              <a:t>each </a:t>
            </a:r>
            <a:r>
              <a:rPr lang="en-US" sz="2800" dirty="0" smtClean="0"/>
              <a:t>event. </a:t>
            </a:r>
          </a:p>
          <a:p>
            <a:pPr marL="274320" eaLnBrk="1" fontAlgn="auto" hangingPunct="1">
              <a:spcAft>
                <a:spcPts val="0"/>
              </a:spcAft>
              <a:defRPr/>
            </a:pPr>
            <a:r>
              <a:rPr lang="en-US" sz="2800" dirty="0" smtClean="0"/>
              <a:t>Present </a:t>
            </a:r>
            <a:r>
              <a:rPr lang="en-US" sz="2800" dirty="0"/>
              <a:t>your complaint to your manager. </a:t>
            </a:r>
            <a:endParaRPr lang="en-US" sz="2800" dirty="0" smtClean="0"/>
          </a:p>
          <a:p>
            <a:pPr marL="274320" eaLnBrk="1" fontAlgn="auto" hangingPunct="1">
              <a:spcAft>
                <a:spcPts val="0"/>
              </a:spcAft>
              <a:defRPr/>
            </a:pPr>
            <a:r>
              <a:rPr lang="en-US" sz="2800" dirty="0" smtClean="0"/>
              <a:t>If </a:t>
            </a:r>
            <a:r>
              <a:rPr lang="en-US" sz="2800" dirty="0"/>
              <a:t>you can’t complain to your manager or you don’t receive results from this step, then speak to your Human Resources </a:t>
            </a:r>
            <a:r>
              <a:rPr lang="en-US" sz="2800" dirty="0" smtClean="0"/>
              <a:t>department or union. </a:t>
            </a:r>
          </a:p>
          <a:p>
            <a:pPr marL="274320" eaLnBrk="1" fontAlgn="auto" hangingPunct="1">
              <a:spcAft>
                <a:spcPts val="0"/>
              </a:spcAft>
              <a:defRPr/>
            </a:pPr>
            <a:r>
              <a:rPr lang="en-US" sz="2800" dirty="0" smtClean="0"/>
              <a:t>If </a:t>
            </a:r>
            <a:r>
              <a:rPr lang="en-US" sz="2800" dirty="0"/>
              <a:t>you don’t receive an appropriate response from the Human Resources </a:t>
            </a:r>
            <a:r>
              <a:rPr lang="en-US" sz="2800" dirty="0" smtClean="0"/>
              <a:t>department or union, you may want to consult </a:t>
            </a:r>
            <a:r>
              <a:rPr lang="en-US" sz="2800" dirty="0"/>
              <a:t>with a </a:t>
            </a:r>
            <a:r>
              <a:rPr lang="en-US" sz="2800" dirty="0" smtClean="0"/>
              <a:t>lawyer.</a:t>
            </a:r>
            <a:endParaRPr lang="en-US" sz="2800" dirty="0"/>
          </a:p>
          <a:p>
            <a:pPr marL="274320"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Working with </a:t>
            </a:r>
            <a:r>
              <a:rPr lang="en-US" dirty="0" smtClean="0"/>
              <a:t>Others #2</a:t>
            </a:r>
            <a:endParaRPr lang="en-US" dirty="0"/>
          </a:p>
        </p:txBody>
      </p:sp>
      <p:sp>
        <p:nvSpPr>
          <p:cNvPr id="3" name="Content Placeholder 2"/>
          <p:cNvSpPr>
            <a:spLocks noGrp="1"/>
          </p:cNvSpPr>
          <p:nvPr>
            <p:ph idx="1"/>
          </p:nvPr>
        </p:nvSpPr>
        <p:spPr>
          <a:xfrm>
            <a:off x="457200" y="1905000"/>
            <a:ext cx="8229600" cy="4724400"/>
          </a:xfrm>
        </p:spPr>
        <p:txBody>
          <a:bodyPr/>
          <a:lstStyle/>
          <a:p>
            <a:pPr marL="274320" eaLnBrk="1" fontAlgn="auto" hangingPunct="1">
              <a:spcAft>
                <a:spcPts val="0"/>
              </a:spcAft>
              <a:defRPr/>
            </a:pPr>
            <a:r>
              <a:rPr lang="en-US" sz="3600" dirty="0" smtClean="0"/>
              <a:t>Don’t </a:t>
            </a:r>
            <a:r>
              <a:rPr lang="en-US" sz="3600" dirty="0"/>
              <a:t>make fun</a:t>
            </a:r>
            <a:r>
              <a:rPr lang="en-US" sz="3600" dirty="0" smtClean="0"/>
              <a:t>.</a:t>
            </a:r>
          </a:p>
          <a:p>
            <a:pPr marL="274320" eaLnBrk="1" fontAlgn="auto" hangingPunct="1">
              <a:spcAft>
                <a:spcPts val="0"/>
              </a:spcAft>
              <a:defRPr/>
            </a:pPr>
            <a:r>
              <a:rPr lang="en-US" sz="3600" dirty="0" smtClean="0"/>
              <a:t>Don’t make assumptions.</a:t>
            </a:r>
            <a:endParaRPr lang="en-US" sz="3600" dirty="0"/>
          </a:p>
          <a:p>
            <a:pPr marL="274320" eaLnBrk="1" fontAlgn="auto" hangingPunct="1">
              <a:spcAft>
                <a:spcPts val="0"/>
              </a:spcAft>
              <a:defRPr/>
            </a:pPr>
            <a:r>
              <a:rPr lang="en-US" sz="3600" dirty="0"/>
              <a:t>Ask what a person prefers.</a:t>
            </a:r>
          </a:p>
          <a:p>
            <a:pPr marL="274320" eaLnBrk="1" fontAlgn="auto" hangingPunct="1">
              <a:spcAft>
                <a:spcPts val="0"/>
              </a:spcAft>
              <a:defRPr/>
            </a:pPr>
            <a:r>
              <a:rPr lang="en-US" sz="3600" dirty="0"/>
              <a:t>Don’t include </a:t>
            </a:r>
            <a:r>
              <a:rPr lang="en-US" sz="3600" dirty="0" smtClean="0"/>
              <a:t>ethnic, racial, physical status, etc. </a:t>
            </a:r>
            <a:r>
              <a:rPr lang="en-US" sz="3600" dirty="0"/>
              <a:t>traits in a person’s description unless necessary. </a:t>
            </a:r>
          </a:p>
          <a:p>
            <a:pPr marL="274320" eaLnBrk="1" fontAlgn="auto" hangingPunct="1">
              <a:spcAft>
                <a:spcPts val="0"/>
              </a:spcAft>
              <a:defRPr/>
            </a:pPr>
            <a:r>
              <a:rPr lang="en-US" sz="3600" dirty="0"/>
              <a:t>Apologize if you </a:t>
            </a:r>
            <a:r>
              <a:rPr lang="en-US" sz="3600" dirty="0" smtClean="0"/>
              <a:t>make a mistake.</a:t>
            </a:r>
            <a:endParaRPr 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Workplace </a:t>
            </a:r>
            <a:r>
              <a:rPr lang="en-US" dirty="0" smtClean="0"/>
              <a:t>Rules </a:t>
            </a:r>
            <a:r>
              <a:rPr lang="en-US" dirty="0" smtClean="0"/>
              <a:t>to </a:t>
            </a:r>
            <a:r>
              <a:rPr lang="en-US" dirty="0" smtClean="0"/>
              <a:t>Live by:</a:t>
            </a:r>
            <a:endParaRPr lang="en-US" dirty="0"/>
          </a:p>
        </p:txBody>
      </p:sp>
      <p:sp>
        <p:nvSpPr>
          <p:cNvPr id="3" name="Content Placeholder 2"/>
          <p:cNvSpPr>
            <a:spLocks noGrp="1"/>
          </p:cNvSpPr>
          <p:nvPr>
            <p:ph sz="half" idx="2"/>
          </p:nvPr>
        </p:nvSpPr>
        <p:spPr>
          <a:xfrm>
            <a:off x="457200" y="1905000"/>
            <a:ext cx="7848600" cy="4572000"/>
          </a:xfrm>
        </p:spPr>
        <p:txBody>
          <a:bodyPr/>
          <a:lstStyle/>
          <a:p>
            <a:pPr>
              <a:defRPr/>
            </a:pPr>
            <a:r>
              <a:rPr lang="en-US" sz="3200" dirty="0" smtClean="0"/>
              <a:t>Attitude </a:t>
            </a:r>
            <a:r>
              <a:rPr lang="en-US" sz="3200" dirty="0"/>
              <a:t>Is </a:t>
            </a:r>
            <a:r>
              <a:rPr lang="en-US" sz="3200" dirty="0" smtClean="0"/>
              <a:t>Everything</a:t>
            </a:r>
          </a:p>
          <a:p>
            <a:pPr>
              <a:defRPr/>
            </a:pPr>
            <a:r>
              <a:rPr lang="en-US" sz="3200" dirty="0" smtClean="0"/>
              <a:t>Use </a:t>
            </a:r>
            <a:r>
              <a:rPr lang="en-US" sz="3200" dirty="0"/>
              <a:t>Time </a:t>
            </a:r>
            <a:r>
              <a:rPr lang="en-US" sz="3200" dirty="0" smtClean="0"/>
              <a:t>Wisely</a:t>
            </a:r>
          </a:p>
          <a:p>
            <a:pPr>
              <a:defRPr/>
            </a:pPr>
            <a:r>
              <a:rPr lang="en-US" sz="3200" dirty="0"/>
              <a:t>Use Resources Wisely</a:t>
            </a:r>
          </a:p>
          <a:p>
            <a:pPr>
              <a:defRPr/>
            </a:pPr>
            <a:r>
              <a:rPr lang="en-US" sz="3200" dirty="0"/>
              <a:t>Grow and Develop Your Skills</a:t>
            </a:r>
          </a:p>
          <a:p>
            <a:pPr>
              <a:defRPr/>
            </a:pPr>
            <a:endParaRPr lang="en-US" b="1" dirty="0"/>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Manufacturing </a:t>
            </a:r>
            <a:r>
              <a:rPr lang="en-US" dirty="0" smtClean="0"/>
              <a:t>Environment #2</a:t>
            </a:r>
            <a:endParaRPr lang="en-US" dirty="0"/>
          </a:p>
        </p:txBody>
      </p:sp>
      <p:sp>
        <p:nvSpPr>
          <p:cNvPr id="2" name="Content Placeholder 1"/>
          <p:cNvSpPr>
            <a:spLocks noGrp="1"/>
          </p:cNvSpPr>
          <p:nvPr>
            <p:ph idx="1"/>
          </p:nvPr>
        </p:nvSpPr>
        <p:spPr/>
        <p:txBody>
          <a:bodyPr/>
          <a:lstStyle/>
          <a:p>
            <a:pPr>
              <a:defRPr/>
            </a:pPr>
            <a:endParaRPr lang="en-US" dirty="0" smtClean="0"/>
          </a:p>
          <a:p>
            <a:pPr>
              <a:defRPr/>
            </a:pPr>
            <a:r>
              <a:rPr lang="en-US" dirty="0" smtClean="0"/>
              <a:t>http://www.youtube.com/watch?v=Ngy-dAEwAW0</a:t>
            </a:r>
          </a:p>
          <a:p>
            <a:pPr>
              <a:defRPr/>
            </a:pPr>
            <a:r>
              <a:rPr lang="en-US" dirty="0" smtClean="0"/>
              <a:t>http://www.pbslearningmedia.org/resource/wlvt07-cargates.manufacturing/career-gates-manufacturing/</a:t>
            </a:r>
            <a:endParaRPr lang="en-US" dirty="0"/>
          </a:p>
        </p:txBody>
      </p:sp>
      <p:pic>
        <p:nvPicPr>
          <p:cNvPr id="17412" name="Picture 3" descr="decorative gears" title="decorative gear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505200"/>
            <a:ext cx="36623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Workplace </a:t>
            </a:r>
            <a:r>
              <a:rPr lang="en-US" dirty="0" smtClean="0"/>
              <a:t>Experiences</a:t>
            </a:r>
            <a:endParaRPr lang="en-US" dirty="0"/>
          </a:p>
        </p:txBody>
      </p:sp>
      <p:sp>
        <p:nvSpPr>
          <p:cNvPr id="2" name="Content Placeholder 1"/>
          <p:cNvSpPr>
            <a:spLocks noGrp="1"/>
          </p:cNvSpPr>
          <p:nvPr>
            <p:ph idx="1"/>
          </p:nvPr>
        </p:nvSpPr>
        <p:spPr>
          <a:xfrm>
            <a:off x="381000" y="2057400"/>
            <a:ext cx="8407400" cy="4406900"/>
          </a:xfrm>
        </p:spPr>
        <p:txBody>
          <a:bodyPr/>
          <a:lstStyle/>
          <a:p>
            <a:pPr>
              <a:defRPr/>
            </a:pPr>
            <a:r>
              <a:rPr lang="en-US" dirty="0" smtClean="0"/>
              <a:t>What are some positive work experiences?  Why were they positive?  What made them positive?</a:t>
            </a:r>
          </a:p>
          <a:p>
            <a:pPr>
              <a:defRPr/>
            </a:pPr>
            <a:endParaRPr lang="en-US" dirty="0"/>
          </a:p>
          <a:p>
            <a:pPr>
              <a:defRPr/>
            </a:pPr>
            <a:r>
              <a:rPr lang="en-US" dirty="0" smtClean="0"/>
              <a:t>What are some of your negative work experiences? Why were they negative?  What made them negative?</a:t>
            </a:r>
          </a:p>
          <a:p>
            <a:pPr>
              <a:defRPr/>
            </a:pPr>
            <a:endParaRPr lang="en-US" dirty="0"/>
          </a:p>
          <a:p>
            <a:pPr>
              <a:defRPr/>
            </a:pPr>
            <a:r>
              <a:rPr lang="en-US" dirty="0" smtClean="0"/>
              <a:t>What kind of employee are you?  What are some of your positive work habits?  What are some of your negative work habits or areas for improvement?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Accountability in the </a:t>
            </a:r>
            <a:r>
              <a:rPr lang="en-US" dirty="0" smtClean="0"/>
              <a:t>Workplace</a:t>
            </a:r>
            <a:endParaRPr lang="en-US" dirty="0"/>
          </a:p>
        </p:txBody>
      </p:sp>
      <p:sp>
        <p:nvSpPr>
          <p:cNvPr id="4" name="Content Placeholder 3"/>
          <p:cNvSpPr>
            <a:spLocks noGrp="1"/>
          </p:cNvSpPr>
          <p:nvPr>
            <p:ph idx="1"/>
          </p:nvPr>
        </p:nvSpPr>
        <p:spPr bwMode="auto">
          <a:xfrm>
            <a:off x="457200" y="1752600"/>
            <a:ext cx="8229600" cy="4724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Wingdings" panose="05000000000000000000" pitchFamily="2" charset="2"/>
              <a:buChar char="§"/>
              <a:defRPr/>
            </a:pPr>
            <a:r>
              <a:rPr lang="en-US" sz="2800" dirty="0" smtClean="0">
                <a:solidFill>
                  <a:schemeClr val="tx2"/>
                </a:solidFill>
              </a:rPr>
              <a:t>Responsible </a:t>
            </a:r>
            <a:r>
              <a:rPr lang="en-US" sz="2800" dirty="0">
                <a:solidFill>
                  <a:schemeClr val="tx2"/>
                </a:solidFill>
              </a:rPr>
              <a:t>to somebody or for </a:t>
            </a:r>
            <a:r>
              <a:rPr lang="en-US" sz="2800" dirty="0" smtClean="0">
                <a:solidFill>
                  <a:schemeClr val="tx2"/>
                </a:solidFill>
              </a:rPr>
              <a:t>something</a:t>
            </a:r>
          </a:p>
          <a:p>
            <a:pPr eaLnBrk="1" fontAlgn="auto" hangingPunct="1">
              <a:spcAft>
                <a:spcPts val="0"/>
              </a:spcAft>
              <a:buFont typeface="Wingdings" panose="05000000000000000000" pitchFamily="2" charset="2"/>
              <a:buChar char="§"/>
              <a:defRPr/>
            </a:pPr>
            <a:r>
              <a:rPr lang="en-US" sz="2800" dirty="0" smtClean="0">
                <a:solidFill>
                  <a:schemeClr val="tx2"/>
                </a:solidFill>
              </a:rPr>
              <a:t>Acknowledgment </a:t>
            </a:r>
            <a:r>
              <a:rPr lang="en-US" sz="2800" dirty="0">
                <a:solidFill>
                  <a:schemeClr val="tx2"/>
                </a:solidFill>
              </a:rPr>
              <a:t>and assumption of responsibility for actions</a:t>
            </a:r>
            <a:endParaRPr lang="en-US" sz="2800" dirty="0" smtClean="0">
              <a:solidFill>
                <a:schemeClr val="tx2"/>
              </a:solidFill>
            </a:endParaRPr>
          </a:p>
          <a:p>
            <a:pPr eaLnBrk="1" fontAlgn="auto" hangingPunct="1">
              <a:spcAft>
                <a:spcPts val="0"/>
              </a:spcAft>
              <a:buFont typeface="Wingdings" panose="05000000000000000000" pitchFamily="2" charset="2"/>
              <a:buChar char="§"/>
              <a:defRPr/>
            </a:pPr>
            <a:r>
              <a:rPr lang="en-US" sz="2800" dirty="0" smtClean="0">
                <a:solidFill>
                  <a:schemeClr val="tx2"/>
                </a:solidFill>
              </a:rPr>
              <a:t>Being </a:t>
            </a:r>
            <a:r>
              <a:rPr lang="en-US" sz="2800" dirty="0">
                <a:solidFill>
                  <a:schemeClr val="tx2"/>
                </a:solidFill>
              </a:rPr>
              <a:t>willing to </a:t>
            </a:r>
            <a:r>
              <a:rPr lang="en-US" sz="2800" dirty="0" smtClean="0">
                <a:solidFill>
                  <a:schemeClr val="tx2"/>
                </a:solidFill>
              </a:rPr>
              <a:t>answer for </a:t>
            </a:r>
            <a:r>
              <a:rPr lang="en-US" sz="2800" dirty="0">
                <a:solidFill>
                  <a:schemeClr val="tx2"/>
                </a:solidFill>
              </a:rPr>
              <a:t>the outcomes resulting from your choices, behaviors, and </a:t>
            </a:r>
            <a:r>
              <a:rPr lang="en-US" sz="2800" dirty="0" smtClean="0">
                <a:solidFill>
                  <a:schemeClr val="tx2"/>
                </a:solidFill>
              </a:rPr>
              <a:t>actions</a:t>
            </a:r>
          </a:p>
          <a:p>
            <a:pPr eaLnBrk="1" fontAlgn="auto" hangingPunct="1">
              <a:spcAft>
                <a:spcPts val="0"/>
              </a:spcAft>
              <a:buFont typeface="Wingdings" panose="05000000000000000000" pitchFamily="2" charset="2"/>
              <a:buChar char="§"/>
              <a:defRPr/>
            </a:pPr>
            <a:r>
              <a:rPr lang="en-US" sz="2800" dirty="0">
                <a:solidFill>
                  <a:schemeClr val="tx2"/>
                </a:solidFill>
              </a:rPr>
              <a:t>B</a:t>
            </a:r>
            <a:r>
              <a:rPr lang="en-US" sz="2800" dirty="0" smtClean="0">
                <a:solidFill>
                  <a:schemeClr val="tx2"/>
                </a:solidFill>
              </a:rPr>
              <a:t>eing </a:t>
            </a:r>
            <a:r>
              <a:rPr lang="en-US" sz="2800" dirty="0">
                <a:solidFill>
                  <a:schemeClr val="tx2"/>
                </a:solidFill>
              </a:rPr>
              <a:t>true to your </a:t>
            </a:r>
            <a:r>
              <a:rPr lang="en-US" sz="2800" dirty="0" smtClean="0">
                <a:solidFill>
                  <a:schemeClr val="tx2"/>
                </a:solidFill>
              </a:rPr>
              <a:t>word, yourself, </a:t>
            </a:r>
            <a:r>
              <a:rPr lang="en-US" sz="2800" dirty="0">
                <a:solidFill>
                  <a:schemeClr val="tx2"/>
                </a:solidFill>
              </a:rPr>
              <a:t>and your personal </a:t>
            </a:r>
            <a:r>
              <a:rPr lang="en-US" sz="2800" dirty="0" smtClean="0">
                <a:solidFill>
                  <a:schemeClr val="tx2"/>
                </a:solidFill>
              </a:rPr>
              <a:t>expectations</a:t>
            </a:r>
          </a:p>
          <a:p>
            <a:pPr eaLnBrk="1" fontAlgn="auto" hangingPunct="1">
              <a:spcAft>
                <a:spcPts val="0"/>
              </a:spcAft>
              <a:buFont typeface="Wingdings" panose="05000000000000000000" pitchFamily="2" charset="2"/>
              <a:buChar char="§"/>
              <a:defRPr/>
            </a:pPr>
            <a:r>
              <a:rPr lang="en-US" sz="2800" dirty="0" smtClean="0">
                <a:solidFill>
                  <a:schemeClr val="tx2"/>
                </a:solidFill>
              </a:rPr>
              <a:t>A </a:t>
            </a:r>
            <a:r>
              <a:rPr lang="en-US" sz="2800" dirty="0">
                <a:solidFill>
                  <a:schemeClr val="tx2"/>
                </a:solidFill>
              </a:rPr>
              <a:t>personal choice </a:t>
            </a:r>
            <a:r>
              <a:rPr lang="en-US" sz="2800" dirty="0" smtClean="0">
                <a:solidFill>
                  <a:schemeClr val="tx2"/>
                </a:solidFill>
              </a:rPr>
              <a:t>to demonstrate </a:t>
            </a:r>
            <a:r>
              <a:rPr lang="en-US" sz="2800" dirty="0">
                <a:solidFill>
                  <a:schemeClr val="tx2"/>
                </a:solidFill>
              </a:rPr>
              <a:t>the ownership necessary for achieving desired </a:t>
            </a:r>
            <a:r>
              <a:rPr lang="en-US" sz="2800" dirty="0" smtClean="0">
                <a:solidFill>
                  <a:schemeClr val="tx2"/>
                </a:solidFill>
              </a:rPr>
              <a:t>results</a:t>
            </a:r>
          </a:p>
          <a:p>
            <a:pPr eaLnBrk="1" fontAlgn="auto" hangingPunct="1">
              <a:spcAft>
                <a:spcPts val="0"/>
              </a:spcAft>
              <a:buFont typeface="Wingdings" panose="05000000000000000000" pitchFamily="2" charset="2"/>
              <a:buChar char="§"/>
              <a:defRPr/>
            </a:pPr>
            <a:r>
              <a:rPr lang="en-US" sz="2800" dirty="0" smtClean="0">
                <a:solidFill>
                  <a:schemeClr val="tx2"/>
                </a:solidFill>
              </a:rPr>
              <a:t>See </a:t>
            </a:r>
            <a:r>
              <a:rPr lang="en-US" sz="2800" dirty="0">
                <a:solidFill>
                  <a:schemeClr val="tx2"/>
                </a:solidFill>
              </a:rPr>
              <a:t>It, Own It, Solve It, </a:t>
            </a:r>
            <a:r>
              <a:rPr lang="en-US" sz="2800" dirty="0" smtClean="0">
                <a:solidFill>
                  <a:schemeClr val="tx2"/>
                </a:solidFill>
              </a:rPr>
              <a:t>Do It</a:t>
            </a:r>
            <a:endParaRPr lang="en-US" sz="2800" dirty="0">
              <a:solidFill>
                <a:schemeClr val="tx2"/>
              </a:solidFill>
            </a:endParaRPr>
          </a:p>
          <a:p>
            <a:pPr eaLnBrk="1" fontAlgn="auto" hangingPunct="1">
              <a:spcAft>
                <a:spcPts val="0"/>
              </a:spcAft>
              <a:buFont typeface="Wingdings" panose="05000000000000000000" pitchFamily="2" charset="2"/>
              <a:buChar char="§"/>
              <a:defRPr/>
            </a:pPr>
            <a:endParaRPr lang="en-US" sz="28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Defining </a:t>
            </a:r>
            <a:r>
              <a:rPr lang="en-US" dirty="0"/>
              <a:t>Accountability</a:t>
            </a:r>
          </a:p>
        </p:txBody>
      </p:sp>
      <p:sp>
        <p:nvSpPr>
          <p:cNvPr id="3" name="Content Placeholder 2"/>
          <p:cNvSpPr>
            <a:spLocks noGrp="1"/>
          </p:cNvSpPr>
          <p:nvPr>
            <p:ph idx="1"/>
          </p:nvPr>
        </p:nvSpPr>
        <p:spPr>
          <a:xfrm>
            <a:off x="457200" y="1981200"/>
            <a:ext cx="8229600" cy="4724400"/>
          </a:xfrm>
        </p:spPr>
        <p:txBody>
          <a:bodyPr>
            <a:noAutofit/>
          </a:bodyPr>
          <a:lstStyle/>
          <a:p>
            <a:pPr eaLnBrk="1" fontAlgn="auto" hangingPunct="1">
              <a:spcAft>
                <a:spcPts val="0"/>
              </a:spcAft>
              <a:defRPr/>
            </a:pPr>
            <a:r>
              <a:rPr lang="en-US" sz="3200" dirty="0"/>
              <a:t>M</a:t>
            </a:r>
            <a:r>
              <a:rPr lang="en-US" sz="3200" dirty="0" smtClean="0"/>
              <a:t>ust </a:t>
            </a:r>
            <a:r>
              <a:rPr lang="en-US" sz="3200" dirty="0"/>
              <a:t>exist at every </a:t>
            </a:r>
            <a:r>
              <a:rPr lang="en-US" sz="3200" dirty="0" smtClean="0"/>
              <a:t>level.</a:t>
            </a:r>
            <a:endParaRPr lang="en-US" sz="3200" dirty="0"/>
          </a:p>
          <a:p>
            <a:pPr eaLnBrk="1" fontAlgn="auto" hangingPunct="1">
              <a:spcAft>
                <a:spcPts val="0"/>
              </a:spcAft>
              <a:defRPr/>
            </a:pPr>
            <a:r>
              <a:rPr lang="en-US" sz="3200" dirty="0"/>
              <a:t>R</a:t>
            </a:r>
            <a:r>
              <a:rPr lang="en-US" sz="3200" dirty="0" smtClean="0"/>
              <a:t>equires </a:t>
            </a:r>
            <a:r>
              <a:rPr lang="en-US" sz="3200" dirty="0"/>
              <a:t>transparency, trust, honesty, integrity, and credibility from all involved.</a:t>
            </a:r>
          </a:p>
          <a:p>
            <a:pPr eaLnBrk="1" fontAlgn="auto" hangingPunct="1">
              <a:spcAft>
                <a:spcPts val="0"/>
              </a:spcAft>
              <a:defRPr/>
            </a:pPr>
            <a:r>
              <a:rPr lang="en-US" sz="3200" dirty="0"/>
              <a:t>Accountability is a personal value. </a:t>
            </a:r>
            <a:endParaRPr lang="en-US" sz="3200" dirty="0" smtClean="0"/>
          </a:p>
          <a:p>
            <a:pPr eaLnBrk="1" fontAlgn="auto" hangingPunct="1">
              <a:spcAft>
                <a:spcPts val="0"/>
              </a:spcAft>
              <a:defRPr/>
            </a:pPr>
            <a:r>
              <a:rPr lang="en-US" sz="3200" dirty="0" smtClean="0"/>
              <a:t>Accountability </a:t>
            </a:r>
            <a:r>
              <a:rPr lang="en-US" sz="3200" dirty="0"/>
              <a:t>requires work!</a:t>
            </a:r>
          </a:p>
        </p:txBody>
      </p:sp>
      <p:pic>
        <p:nvPicPr>
          <p:cNvPr id="20484" name="Picture 2" descr="decorative person" title="decorative p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4429125"/>
            <a:ext cx="1217613"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a:t>
            </a:r>
            <a:r>
              <a:rPr lang="en-US" dirty="0" smtClean="0"/>
              <a:t>ccountability</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20000"/>
          </a:bodyPr>
          <a:lstStyle/>
          <a:p>
            <a:pPr>
              <a:defRPr/>
            </a:pPr>
            <a:r>
              <a:rPr lang="en-US" sz="2900" dirty="0" smtClean="0"/>
              <a:t>Personal/Professional Accountability: Take action consistent with your desired results.</a:t>
            </a:r>
          </a:p>
          <a:p>
            <a:pPr>
              <a:defRPr/>
            </a:pPr>
            <a:r>
              <a:rPr lang="en-US" sz="2900" dirty="0" smtClean="0"/>
              <a:t>Organizational Accountability: People can count on each other to keep commitments and agreements within the company and as a company to others outside of the company.</a:t>
            </a:r>
          </a:p>
          <a:p>
            <a:pPr>
              <a:defRPr/>
            </a:pPr>
            <a:r>
              <a:rPr lang="en-US" sz="2900" dirty="0" smtClean="0"/>
              <a:t>Build personal commitment: There is an increasing amount of empowerment in the workplace. Accountability is the other side of that equation. One can only be as empowered as one is accountable.</a:t>
            </a:r>
          </a:p>
          <a:p>
            <a:pPr>
              <a:defRPr/>
            </a:pPr>
            <a:r>
              <a:rPr lang="en-US" sz="2900" dirty="0" smtClean="0"/>
              <a:t>Build personal ownership: Learn how to curb an increasing sense of “entitlement” and lack of personal ownership.</a:t>
            </a:r>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Workplace </a:t>
            </a:r>
            <a:r>
              <a:rPr lang="en-US" dirty="0" smtClean="0"/>
              <a:t>Accountability</a:t>
            </a:r>
            <a:endParaRPr lang="en-US" dirty="0"/>
          </a:p>
        </p:txBody>
      </p:sp>
      <p:sp>
        <p:nvSpPr>
          <p:cNvPr id="3" name="Content Placeholder 2"/>
          <p:cNvSpPr>
            <a:spLocks noGrp="1"/>
          </p:cNvSpPr>
          <p:nvPr>
            <p:ph idx="1"/>
          </p:nvPr>
        </p:nvSpPr>
        <p:spPr>
          <a:xfrm>
            <a:off x="457200" y="2286000"/>
            <a:ext cx="8229600" cy="4419600"/>
          </a:xfrm>
        </p:spPr>
        <p:txBody>
          <a:bodyPr>
            <a:normAutofit fontScale="62500" lnSpcReduction="20000"/>
          </a:bodyPr>
          <a:lstStyle/>
          <a:p>
            <a:pPr marL="285750" indent="-285750">
              <a:buFont typeface="Wingdings" panose="05000000000000000000" pitchFamily="2" charset="2"/>
              <a:buChar char="§"/>
              <a:defRPr/>
            </a:pPr>
            <a:r>
              <a:rPr lang="en-US" sz="4400" dirty="0"/>
              <a:t>B</a:t>
            </a:r>
            <a:r>
              <a:rPr lang="en-US" sz="4400" dirty="0" smtClean="0"/>
              <a:t>eing present for your entire required shift</a:t>
            </a:r>
          </a:p>
          <a:p>
            <a:pPr marL="285750" indent="-285750">
              <a:buFont typeface="Wingdings" panose="05000000000000000000" pitchFamily="2" charset="2"/>
              <a:buChar char="§"/>
              <a:defRPr/>
            </a:pPr>
            <a:r>
              <a:rPr lang="en-US" sz="4400" dirty="0"/>
              <a:t>C</a:t>
            </a:r>
            <a:r>
              <a:rPr lang="en-US" sz="4400" dirty="0" smtClean="0"/>
              <a:t>ompleting any tasks that have been assigned to you</a:t>
            </a:r>
          </a:p>
          <a:p>
            <a:pPr marL="285750" indent="-285750">
              <a:buFont typeface="Wingdings" panose="05000000000000000000" pitchFamily="2" charset="2"/>
              <a:buChar char="§"/>
              <a:defRPr/>
            </a:pPr>
            <a:r>
              <a:rPr lang="en-US" sz="4400" dirty="0" smtClean="0"/>
              <a:t>Performing and being responsible for the specific duties that go along with your job</a:t>
            </a:r>
          </a:p>
          <a:p>
            <a:pPr marL="285750" indent="-285750">
              <a:buFont typeface="Wingdings" panose="05000000000000000000" pitchFamily="2" charset="2"/>
              <a:buChar char="§"/>
              <a:defRPr/>
            </a:pPr>
            <a:r>
              <a:rPr lang="en-US" sz="4400" dirty="0"/>
              <a:t>B</a:t>
            </a:r>
            <a:r>
              <a:rPr lang="en-US" sz="4400" dirty="0" smtClean="0"/>
              <a:t>eing consistent in doing the right thing in all aspects </a:t>
            </a:r>
          </a:p>
          <a:p>
            <a:pPr marL="285750" indent="-285750">
              <a:buFont typeface="Wingdings" panose="05000000000000000000" pitchFamily="2" charset="2"/>
              <a:buChar char="§"/>
              <a:defRPr/>
            </a:pPr>
            <a:r>
              <a:rPr lang="en-US" sz="4400" dirty="0" smtClean="0"/>
              <a:t>Working together towards a common goal for the business</a:t>
            </a:r>
          </a:p>
          <a:p>
            <a:pPr marL="285750" indent="-285750">
              <a:buFont typeface="Wingdings" panose="05000000000000000000" pitchFamily="2" charset="2"/>
              <a:buChar char="§"/>
              <a:defRPr/>
            </a:pPr>
            <a:r>
              <a:rPr lang="en-US" sz="4400" dirty="0" smtClean="0"/>
              <a:t>Responsibility for dealing with the repercussions if tasks are not completed and functions of the job are not performed properly</a:t>
            </a:r>
          </a:p>
          <a:p>
            <a:pPr marL="285750" indent="-285750">
              <a:buFont typeface="Wingdings" panose="05000000000000000000" pitchFamily="2" charset="2"/>
              <a:buChar char="§"/>
              <a:defRPr/>
            </a:pPr>
            <a:endParaRPr lang="en-US" sz="5500" dirty="0" smtClean="0"/>
          </a:p>
          <a:p>
            <a:pPr marL="285750" indent="-285750">
              <a:buFont typeface="Wingdings" panose="05000000000000000000" pitchFamily="2" charset="2"/>
              <a:buChar char="§"/>
              <a:defRPr/>
            </a:pPr>
            <a:endParaRPr lang="en-US" sz="5500" dirty="0" smtClean="0"/>
          </a:p>
          <a:p>
            <a:pPr>
              <a:defRPr/>
            </a:pPr>
            <a:endParaRPr lang="en-US" dirty="0"/>
          </a:p>
        </p:txBody>
      </p:sp>
      <p:sp>
        <p:nvSpPr>
          <p:cNvPr id="4" name="Text Placeholder 3"/>
          <p:cNvSpPr>
            <a:spLocks noGrp="1"/>
          </p:cNvSpPr>
          <p:nvPr>
            <p:ph type="body" sz="quarter" idx="10"/>
          </p:nvPr>
        </p:nvSpPr>
        <p:spPr/>
        <p:txBody>
          <a:bodyPr/>
          <a:lstStyle/>
          <a:p>
            <a:pPr>
              <a:defRPr/>
            </a:pPr>
            <a:r>
              <a:rPr b="1" dirty="0">
                <a:solidFill>
                  <a:schemeClr val="tx1"/>
                </a:solidFill>
              </a:rPr>
              <a:t>Examples of Accountability in the Workplace</a:t>
            </a:r>
          </a:p>
          <a:p>
            <a:pPr>
              <a:defRPr/>
            </a:pPr>
            <a:endParaRPr dirty="0" smtClean="0"/>
          </a:p>
          <a:p>
            <a:pPr>
              <a:defRPr/>
            </a:pPr>
            <a:endParaRPr dirty="0" smtClean="0"/>
          </a:p>
          <a:p>
            <a:pPr>
              <a:defRPr/>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Accountability </a:t>
            </a:r>
            <a:r>
              <a:rPr lang="en-US" dirty="0"/>
              <a:t>C</a:t>
            </a:r>
            <a:r>
              <a:rPr lang="en-US" dirty="0" smtClean="0"/>
              <a:t>ase </a:t>
            </a:r>
            <a:r>
              <a:rPr lang="en-US" dirty="0"/>
              <a:t>S</a:t>
            </a:r>
            <a:r>
              <a:rPr lang="en-US" dirty="0" smtClean="0"/>
              <a:t>tudy 1</a:t>
            </a:r>
            <a:endParaRPr lang="en-US" dirty="0"/>
          </a:p>
        </p:txBody>
      </p:sp>
      <p:sp>
        <p:nvSpPr>
          <p:cNvPr id="3" name="Content Placeholder 2"/>
          <p:cNvSpPr>
            <a:spLocks noGrp="1"/>
          </p:cNvSpPr>
          <p:nvPr>
            <p:ph idx="1"/>
          </p:nvPr>
        </p:nvSpPr>
        <p:spPr>
          <a:xfrm>
            <a:off x="152400" y="1828800"/>
            <a:ext cx="8839200" cy="5105400"/>
          </a:xfrm>
        </p:spPr>
        <p:txBody>
          <a:bodyPr>
            <a:normAutofit fontScale="62500" lnSpcReduction="20000"/>
          </a:bodyPr>
          <a:lstStyle/>
          <a:p>
            <a:pPr marL="44450" indent="0">
              <a:buFont typeface="Wingdings 2" panose="05020102010507070707" pitchFamily="18" charset="2"/>
              <a:buNone/>
              <a:defRPr/>
            </a:pPr>
            <a:r>
              <a:rPr lang="en-US" sz="2800" dirty="0"/>
              <a:t>It was Thursday of a busy week and </a:t>
            </a:r>
            <a:r>
              <a:rPr lang="en-US" sz="2800" dirty="0" smtClean="0"/>
              <a:t>Harry Henderson </a:t>
            </a:r>
            <a:r>
              <a:rPr lang="en-US" sz="2800" dirty="0"/>
              <a:t>was just about ready to quit his job as marketing manager of Comic Clowns. It seemed like he couldn’t count on anyone. </a:t>
            </a:r>
          </a:p>
          <a:p>
            <a:pPr marL="44450" indent="0">
              <a:buFont typeface="Wingdings 2" panose="05020102010507070707" pitchFamily="18" charset="2"/>
              <a:buNone/>
              <a:defRPr/>
            </a:pPr>
            <a:r>
              <a:rPr lang="en-US" sz="2800" dirty="0"/>
              <a:t> </a:t>
            </a:r>
          </a:p>
          <a:p>
            <a:pPr marL="44450" indent="0">
              <a:buFont typeface="Wingdings 2" panose="05020102010507070707" pitchFamily="18" charset="2"/>
              <a:buNone/>
              <a:defRPr/>
            </a:pPr>
            <a:r>
              <a:rPr lang="en-US" sz="2800" dirty="0"/>
              <a:t>On Monday, he had asked </a:t>
            </a:r>
            <a:r>
              <a:rPr lang="en-US" sz="2800" dirty="0" smtClean="0"/>
              <a:t>Jean, </a:t>
            </a:r>
            <a:r>
              <a:rPr lang="en-US" sz="2800" dirty="0"/>
              <a:t>his head customer service representative, to call an upset customer and solve their problem. She told him that she had, but the customer had called today and said they hadn’t heard from anyone in weeks! When </a:t>
            </a:r>
            <a:r>
              <a:rPr lang="en-US" sz="2800" dirty="0" smtClean="0"/>
              <a:t>Harry </a:t>
            </a:r>
            <a:r>
              <a:rPr lang="en-US" sz="2800" dirty="0"/>
              <a:t>confronted </a:t>
            </a:r>
            <a:r>
              <a:rPr lang="en-US" sz="2800" dirty="0" smtClean="0"/>
              <a:t>Jean </a:t>
            </a:r>
            <a:r>
              <a:rPr lang="en-US" sz="2800" dirty="0"/>
              <a:t>she became defensive and said the customer was supposed to call her. He didn’t know what the truth was, except that his upset customer had spent his money </a:t>
            </a:r>
            <a:r>
              <a:rPr lang="en-US" sz="2800" dirty="0" smtClean="0"/>
              <a:t>elsewhere by hiring a clown from another company.</a:t>
            </a:r>
            <a:endParaRPr lang="en-US" sz="2800" dirty="0"/>
          </a:p>
          <a:p>
            <a:pPr marL="44450" indent="0">
              <a:buFont typeface="Wingdings 2" panose="05020102010507070707" pitchFamily="18" charset="2"/>
              <a:buNone/>
              <a:defRPr/>
            </a:pPr>
            <a:r>
              <a:rPr lang="en-US" sz="2800" dirty="0"/>
              <a:t> </a:t>
            </a:r>
          </a:p>
          <a:p>
            <a:pPr marL="44450" indent="0">
              <a:buFont typeface="Wingdings 2" panose="05020102010507070707" pitchFamily="18" charset="2"/>
              <a:buNone/>
              <a:defRPr/>
            </a:pPr>
            <a:r>
              <a:rPr lang="en-US" sz="2800" dirty="0" smtClean="0"/>
              <a:t>Harry </a:t>
            </a:r>
            <a:r>
              <a:rPr lang="en-US" sz="2800" dirty="0"/>
              <a:t>also had heard from a sales rep this morning that the new website guru hadn’t graduated from the college he said he had. What was he supposed to do about that?</a:t>
            </a:r>
          </a:p>
          <a:p>
            <a:pPr marL="44450" indent="0">
              <a:buFont typeface="Wingdings 2" panose="05020102010507070707" pitchFamily="18" charset="2"/>
              <a:buNone/>
              <a:defRPr/>
            </a:pPr>
            <a:r>
              <a:rPr lang="en-US" sz="2800" dirty="0"/>
              <a:t> </a:t>
            </a:r>
          </a:p>
          <a:p>
            <a:pPr marL="44450" indent="0">
              <a:buFont typeface="Wingdings 2" panose="05020102010507070707" pitchFamily="18" charset="2"/>
              <a:buNone/>
              <a:defRPr/>
            </a:pPr>
            <a:r>
              <a:rPr lang="en-US" sz="2800" dirty="0"/>
              <a:t>To top things off, the VP of Sales had just informed him that none of the reps had submitted last month’s reports. They were </a:t>
            </a:r>
            <a:r>
              <a:rPr lang="en-US" sz="2800" dirty="0" smtClean="0"/>
              <a:t>due two </a:t>
            </a:r>
            <a:r>
              <a:rPr lang="en-US" sz="2800" dirty="0"/>
              <a:t>weeks ago!</a:t>
            </a:r>
          </a:p>
          <a:p>
            <a:pPr marL="44450" indent="0">
              <a:buFont typeface="Wingdings 2" panose="05020102010507070707" pitchFamily="18" charset="2"/>
              <a:buNone/>
              <a:defRPr/>
            </a:pPr>
            <a:r>
              <a:rPr lang="en-US" sz="2800" dirty="0"/>
              <a:t> </a:t>
            </a:r>
          </a:p>
          <a:p>
            <a:pPr marL="44450" indent="0">
              <a:buFont typeface="Wingdings 2" panose="05020102010507070707" pitchFamily="18" charset="2"/>
              <a:buNone/>
              <a:defRPr/>
            </a:pPr>
            <a:r>
              <a:rPr lang="en-US" sz="2800" dirty="0" smtClean="0"/>
              <a:t>Harry </a:t>
            </a:r>
            <a:r>
              <a:rPr lang="en-US" sz="2800" dirty="0"/>
              <a:t>sat at his desk with his head in his hands. What was wrong with people these days</a:t>
            </a:r>
            <a:r>
              <a:rPr lang="en-US" sz="2800" dirty="0" smtClean="0"/>
              <a:t>?</a:t>
            </a:r>
          </a:p>
          <a:p>
            <a:pPr marL="44450" indent="0">
              <a:buFont typeface="Wingdings 2" panose="05020102010507070707" pitchFamily="18" charset="2"/>
              <a:buNone/>
              <a:defRPr/>
            </a:pPr>
            <a:endParaRPr lang="en-US" sz="2800" dirty="0"/>
          </a:p>
          <a:p>
            <a:pPr marL="44450" indent="0">
              <a:buFont typeface="Wingdings 2" panose="05020102010507070707" pitchFamily="18" charset="2"/>
              <a:buNone/>
              <a:defRPr/>
            </a:pPr>
            <a:r>
              <a:rPr lang="en-US" sz="2800" dirty="0" smtClean="0"/>
              <a:t>Where did Harry go wrong?</a:t>
            </a:r>
            <a:br>
              <a:rPr lang="en-US" sz="2800" dirty="0" smtClean="0"/>
            </a:br>
            <a:r>
              <a:rPr lang="en-US" sz="2800" dirty="0" smtClean="0"/>
              <a:t>What should he do now?</a:t>
            </a:r>
            <a:endParaRPr lang="en-US" sz="2800" dirty="0"/>
          </a:p>
          <a:p>
            <a:pP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2886</TotalTime>
  <Words>1675</Words>
  <Application>Microsoft Office PowerPoint</Application>
  <PresentationFormat>On-screen Show (4:3)</PresentationFormat>
  <Paragraphs>190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Arial</vt:lpstr>
      <vt:lpstr>Franklin Gothic Medium</vt:lpstr>
      <vt:lpstr>Wingdings 2</vt:lpstr>
      <vt:lpstr>Wingdings</vt:lpstr>
      <vt:lpstr>Times New Roman</vt:lpstr>
      <vt:lpstr>Office Theme</vt:lpstr>
      <vt:lpstr>Workplace Success</vt:lpstr>
      <vt:lpstr>Manufacturing Environment #1</vt:lpstr>
      <vt:lpstr>Manufacturing Environment #2</vt:lpstr>
      <vt:lpstr>Workplace Experiences</vt:lpstr>
      <vt:lpstr>Accountability in the Workplace</vt:lpstr>
      <vt:lpstr>Defining Accountability</vt:lpstr>
      <vt:lpstr>Accountability</vt:lpstr>
      <vt:lpstr>Workplace Accountability</vt:lpstr>
      <vt:lpstr>Accountability Case Study 1</vt:lpstr>
      <vt:lpstr>Accountability Case Study 2</vt:lpstr>
      <vt:lpstr>Creating Accountability</vt:lpstr>
      <vt:lpstr>Being Accountable</vt:lpstr>
      <vt:lpstr>Working with Others #1</vt:lpstr>
      <vt:lpstr>Diversity Wheel #1</vt:lpstr>
      <vt:lpstr>Diversity Wheel #2</vt:lpstr>
      <vt:lpstr>Advantages to Diversity</vt:lpstr>
      <vt:lpstr>Self-Awareness Inventory #1</vt:lpstr>
      <vt:lpstr>Self-Awareness Inventory #2</vt:lpstr>
      <vt:lpstr>How Does Diversity Affect Me? </vt:lpstr>
      <vt:lpstr>The Cornerstones of Diversity </vt:lpstr>
      <vt:lpstr>Dealing with Difficult People</vt:lpstr>
      <vt:lpstr>Generation Gap</vt:lpstr>
      <vt:lpstr>What Would You No?</vt:lpstr>
      <vt:lpstr>Dealing with Discrimination</vt:lpstr>
      <vt:lpstr>Dealing with Discrimination  </vt:lpstr>
      <vt:lpstr>Working with Others #2</vt:lpstr>
      <vt:lpstr>Workplace Rules to Live by:</vt:lpstr>
    </vt:vector>
  </TitlesOfParts>
  <Company>Velsoft Training Materials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Training: Celebrating Diversity in the Workplace</dc:title>
  <dc:creator>Velsoft SoftSkills</dc:creator>
  <dc:description>PowerPoint Slides</dc:description>
  <cp:lastModifiedBy>RISD</cp:lastModifiedBy>
  <cp:revision>138</cp:revision>
  <dcterms:created xsi:type="dcterms:W3CDTF">2012-09-11T12:58:24Z</dcterms:created>
  <dcterms:modified xsi:type="dcterms:W3CDTF">2017-03-26T14:35:20Z</dcterms:modified>
</cp:coreProperties>
</file>