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54145" y="510858"/>
            <a:ext cx="4235708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2853" y="510858"/>
            <a:ext cx="5378292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5933" y="1615777"/>
            <a:ext cx="8532132" cy="3598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138" y="2530157"/>
            <a:ext cx="622554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5" dirty="0" smtClean="0"/>
              <a:t>Introdu</a:t>
            </a:r>
            <a:r>
              <a:rPr lang="en-US" spc="95" dirty="0" smtClean="0"/>
              <a:t>cti</a:t>
            </a:r>
            <a:r>
              <a:rPr spc="95" dirty="0" smtClean="0"/>
              <a:t>on </a:t>
            </a:r>
            <a:r>
              <a:rPr spc="-5" dirty="0"/>
              <a:t>to</a:t>
            </a:r>
            <a:r>
              <a:rPr spc="-110" dirty="0"/>
              <a:t> </a:t>
            </a:r>
            <a:r>
              <a:rPr spc="-5" dirty="0"/>
              <a:t>Computers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0342" y="5341703"/>
            <a:ext cx="6267450" cy="113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25"/>
              </a:lnSpc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This project is sponsored by a $15.9 million grant from the U.S. Department of Labor, Employment and Training</a:t>
            </a:r>
            <a:r>
              <a:rPr sz="800" spc="-4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spc="10" dirty="0">
                <a:solidFill>
                  <a:srgbClr val="898989"/>
                </a:solidFill>
                <a:latin typeface="Calibri"/>
                <a:cs typeface="Calibri"/>
              </a:rPr>
              <a:t>Administra)on. 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25"/>
              </a:lnSpc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  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78500"/>
              </a:lnSpc>
              <a:spcBef>
                <a:spcPts val="245"/>
              </a:spcBef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The AMMQC program is an Equal Opportunity program. </a:t>
            </a:r>
            <a:r>
              <a:rPr sz="800" spc="25" dirty="0">
                <a:solidFill>
                  <a:srgbClr val="898989"/>
                </a:solidFill>
                <a:latin typeface="Calibri"/>
                <a:cs typeface="Calibri"/>
              </a:rPr>
              <a:t>Adap)ve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equipment is available upon request for individuals with </a:t>
            </a:r>
            <a:r>
              <a:rPr sz="800" spc="15" dirty="0">
                <a:solidFill>
                  <a:srgbClr val="898989"/>
                </a:solidFill>
                <a:latin typeface="Calibri"/>
                <a:cs typeface="Calibri"/>
              </a:rPr>
              <a:t>disabili)es.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This workforce  product was funded by a grant awarded by the U.S. Department of Labor’s Employment and Training </a:t>
            </a:r>
            <a:r>
              <a:rPr sz="800" spc="10" dirty="0">
                <a:solidFill>
                  <a:srgbClr val="898989"/>
                </a:solidFill>
                <a:latin typeface="Calibri"/>
                <a:cs typeface="Calibri"/>
              </a:rPr>
              <a:t>Administra)on.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The product was created by the  grantee and does not necessarily reﬂect the oﬃcial </a:t>
            </a:r>
            <a:r>
              <a:rPr sz="800" spc="25" dirty="0">
                <a:solidFill>
                  <a:srgbClr val="898989"/>
                </a:solidFill>
                <a:latin typeface="Calibri"/>
                <a:cs typeface="Calibri"/>
              </a:rPr>
              <a:t>posi)on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of the U.S. Department of Labor. The U.S. Department of Labor makes no</a:t>
            </a:r>
            <a:r>
              <a:rPr sz="800" spc="-10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guarantees, 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72900"/>
              </a:lnSpc>
              <a:spcBef>
                <a:spcPts val="95"/>
              </a:spcBef>
            </a:pPr>
            <a:r>
              <a:rPr sz="800" spc="20" dirty="0">
                <a:solidFill>
                  <a:srgbClr val="898989"/>
                </a:solidFill>
                <a:latin typeface="Calibri"/>
                <a:cs typeface="Calibri"/>
              </a:rPr>
              <a:t>warran)es,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or assurances of any kind, express or implied, with respect to such </a:t>
            </a:r>
            <a:r>
              <a:rPr sz="800" spc="15" dirty="0">
                <a:solidFill>
                  <a:srgbClr val="898989"/>
                </a:solidFill>
                <a:latin typeface="Calibri"/>
                <a:cs typeface="Calibri"/>
              </a:rPr>
              <a:t>informa)on,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including any </a:t>
            </a:r>
            <a:r>
              <a:rPr sz="800" spc="20" dirty="0">
                <a:solidFill>
                  <a:srgbClr val="898989"/>
                </a:solidFill>
                <a:latin typeface="Calibri"/>
                <a:cs typeface="Calibri"/>
              </a:rPr>
              <a:t>informa)on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on linked sites and including, but  not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limited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to,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accuracy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898989"/>
                </a:solidFill>
                <a:latin typeface="Calibri"/>
                <a:cs typeface="Calibri"/>
              </a:rPr>
              <a:t>informa)on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or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its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completeness,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spc="20" dirty="0">
                <a:solidFill>
                  <a:srgbClr val="898989"/>
                </a:solidFill>
                <a:latin typeface="Calibri"/>
                <a:cs typeface="Calibri"/>
              </a:rPr>
              <a:t>)meliness,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usefulness,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adequacy,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898989"/>
                </a:solidFill>
                <a:latin typeface="Calibri"/>
                <a:cs typeface="Calibri"/>
              </a:rPr>
              <a:t>con)nued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availability,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or</a:t>
            </a:r>
            <a:r>
              <a:rPr sz="800" spc="-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ownership. 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  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30"/>
              </a:lnSpc>
              <a:spcBef>
                <a:spcPts val="35"/>
              </a:spcBef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This work is licensed under a </a:t>
            </a:r>
            <a:r>
              <a:rPr sz="800" spc="25" dirty="0">
                <a:solidFill>
                  <a:srgbClr val="898989"/>
                </a:solidFill>
                <a:latin typeface="Calibri"/>
                <a:cs typeface="Calibri"/>
              </a:rPr>
              <a:t>Crea)ve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Commons </a:t>
            </a:r>
            <a:r>
              <a:rPr sz="800" spc="15" dirty="0">
                <a:solidFill>
                  <a:srgbClr val="898989"/>
                </a:solidFill>
                <a:latin typeface="Calibri"/>
                <a:cs typeface="Calibri"/>
              </a:rPr>
              <a:t>AQribu)on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3.0 Unported </a:t>
            </a:r>
            <a:r>
              <a:rPr sz="800" spc="-5" dirty="0">
                <a:solidFill>
                  <a:srgbClr val="898989"/>
                </a:solidFill>
                <a:latin typeface="Calibri"/>
                <a:cs typeface="Calibri"/>
              </a:rPr>
              <a:t>License</a:t>
            </a:r>
            <a:r>
              <a:rPr sz="800" spc="1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[</a:t>
            </a:r>
            <a:r>
              <a:rPr sz="800" u="sng" dirty="0">
                <a:solidFill>
                  <a:srgbClr val="0000FF"/>
                </a:solidFill>
                <a:latin typeface="Calibri"/>
                <a:cs typeface="Calibri"/>
              </a:rPr>
              <a:t>hQp://crea)vecommons.org/licenses/by/3.0</a:t>
            </a: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] 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30"/>
              </a:lnSpc>
            </a:pPr>
            <a:r>
              <a:rPr sz="80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 descr="Creative Commons icon" title="Creative Commons icon"/>
          <p:cNvSpPr/>
          <p:nvPr/>
        </p:nvSpPr>
        <p:spPr>
          <a:xfrm>
            <a:off x="223096" y="5395958"/>
            <a:ext cx="1117599" cy="393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">
              <a:lnSpc>
                <a:spcPct val="100000"/>
              </a:lnSpc>
            </a:pPr>
            <a:r>
              <a:rPr spc="-5" dirty="0"/>
              <a:t>Power </a:t>
            </a:r>
            <a:r>
              <a:rPr spc="-30" dirty="0"/>
              <a:t>BuQons </a:t>
            </a:r>
            <a:r>
              <a:rPr spc="-5" dirty="0"/>
              <a:t>(1 </a:t>
            </a:r>
            <a:r>
              <a:rPr dirty="0"/>
              <a:t>of</a:t>
            </a:r>
            <a:r>
              <a:rPr spc="-35" dirty="0"/>
              <a:t> </a:t>
            </a:r>
            <a:r>
              <a:rPr spc="-5" dirty="0"/>
              <a:t>3)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933" y="1615777"/>
            <a:ext cx="3907790" cy="340804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55600" marR="5080" indent="-342900">
              <a:lnSpc>
                <a:spcPct val="99600"/>
              </a:lnSpc>
              <a:spcBef>
                <a:spcPts val="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dirty="0">
                <a:latin typeface="Calibri"/>
                <a:cs typeface="Calibri"/>
              </a:rPr>
              <a:t>Size and </a:t>
            </a:r>
            <a:r>
              <a:rPr sz="3200" spc="110" dirty="0">
                <a:latin typeface="Calibri"/>
                <a:cs typeface="Calibri"/>
              </a:rPr>
              <a:t>loca)on  </a:t>
            </a:r>
            <a:r>
              <a:rPr sz="3200" spc="-5" dirty="0">
                <a:latin typeface="Calibri"/>
                <a:cs typeface="Calibri"/>
              </a:rPr>
              <a:t>varies, </a:t>
            </a:r>
            <a:r>
              <a:rPr sz="3200" dirty="0">
                <a:latin typeface="Calibri"/>
                <a:cs typeface="Calibri"/>
              </a:rPr>
              <a:t>but all  </a:t>
            </a:r>
            <a:r>
              <a:rPr sz="3200" spc="-25" dirty="0">
                <a:latin typeface="Calibri"/>
                <a:cs typeface="Calibri"/>
              </a:rPr>
              <a:t>buQons </a:t>
            </a:r>
            <a:r>
              <a:rPr sz="3200" spc="-5" dirty="0">
                <a:latin typeface="Calibri"/>
                <a:cs typeface="Calibri"/>
              </a:rPr>
              <a:t>to power  </a:t>
            </a:r>
            <a:r>
              <a:rPr sz="3200" dirty="0">
                <a:latin typeface="Calibri"/>
                <a:cs typeface="Calibri"/>
              </a:rPr>
              <a:t>devices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dirty="0">
                <a:latin typeface="Calibri"/>
                <a:cs typeface="Calibri"/>
              </a:rPr>
              <a:t>have an  </a:t>
            </a:r>
            <a:r>
              <a:rPr sz="3200" spc="-5" dirty="0">
                <a:latin typeface="Calibri"/>
                <a:cs typeface="Calibri"/>
              </a:rPr>
              <a:t>icon with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 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ts val="3800"/>
              </a:lnSpc>
              <a:spcBef>
                <a:spcPts val="215"/>
              </a:spcBef>
            </a:pPr>
            <a:r>
              <a:rPr sz="3200" spc="-5" dirty="0">
                <a:latin typeface="Calibri"/>
                <a:cs typeface="Calibri"/>
              </a:rPr>
              <a:t>unclosed circle </a:t>
            </a:r>
            <a:r>
              <a:rPr sz="3200" dirty="0">
                <a:latin typeface="Calibri"/>
                <a:cs typeface="Calibri"/>
              </a:rPr>
              <a:t>and a  </a:t>
            </a:r>
            <a:r>
              <a:rPr sz="3200" spc="114" dirty="0">
                <a:latin typeface="Calibri"/>
                <a:cs typeface="Calibri"/>
              </a:rPr>
              <a:t>ver)cal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line.</a:t>
            </a:r>
            <a:r>
              <a:rPr sz="3200" dirty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 descr="power button #1" title="power button #1"/>
          <p:cNvSpPr/>
          <p:nvPr/>
        </p:nvSpPr>
        <p:spPr>
          <a:xfrm>
            <a:off x="6720183" y="1600200"/>
            <a:ext cx="1773796" cy="1177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power button #2" title="power button #2"/>
          <p:cNvSpPr/>
          <p:nvPr/>
        </p:nvSpPr>
        <p:spPr>
          <a:xfrm>
            <a:off x="4180115" y="1600200"/>
            <a:ext cx="2448977" cy="1629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power button #3" title="power button #3"/>
          <p:cNvSpPr/>
          <p:nvPr/>
        </p:nvSpPr>
        <p:spPr>
          <a:xfrm>
            <a:off x="4520124" y="4570975"/>
            <a:ext cx="2920077" cy="1949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descr="power button #4" title="power button #4"/>
          <p:cNvSpPr/>
          <p:nvPr/>
        </p:nvSpPr>
        <p:spPr>
          <a:xfrm>
            <a:off x="7009103" y="2868119"/>
            <a:ext cx="1792861" cy="17928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">
              <a:lnSpc>
                <a:spcPct val="100000"/>
              </a:lnSpc>
            </a:pPr>
            <a:r>
              <a:rPr spc="-5" dirty="0"/>
              <a:t>Power </a:t>
            </a:r>
            <a:r>
              <a:rPr spc="-30" dirty="0" smtClean="0"/>
              <a:t>Bu</a:t>
            </a:r>
            <a:r>
              <a:rPr lang="en-US" spc="-30" dirty="0" smtClean="0"/>
              <a:t>tt</a:t>
            </a:r>
            <a:r>
              <a:rPr spc="-30" dirty="0" smtClean="0"/>
              <a:t>ons </a:t>
            </a:r>
            <a:r>
              <a:rPr spc="-5" dirty="0"/>
              <a:t>(2 </a:t>
            </a:r>
            <a:r>
              <a:rPr dirty="0"/>
              <a:t>of</a:t>
            </a:r>
            <a:r>
              <a:rPr spc="-35" dirty="0"/>
              <a:t> </a:t>
            </a:r>
            <a:r>
              <a:rPr spc="-5" dirty="0"/>
              <a:t>3)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933" y="1615777"/>
            <a:ext cx="7955915" cy="359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98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computer system may </a:t>
            </a:r>
            <a:r>
              <a:rPr sz="3200" dirty="0">
                <a:latin typeface="Calibri"/>
                <a:cs typeface="Calibri"/>
              </a:rPr>
              <a:t>have </a:t>
            </a:r>
            <a:r>
              <a:rPr sz="3200" spc="114" dirty="0">
                <a:latin typeface="Calibri"/>
                <a:cs typeface="Calibri"/>
              </a:rPr>
              <a:t>mul)ple </a:t>
            </a:r>
            <a:r>
              <a:rPr sz="3200" spc="-5" dirty="0">
                <a:latin typeface="Calibri"/>
                <a:cs typeface="Calibri"/>
              </a:rPr>
              <a:t>power  </a:t>
            </a:r>
            <a:r>
              <a:rPr sz="3200" spc="-20" dirty="0">
                <a:latin typeface="Calibri"/>
                <a:cs typeface="Calibri"/>
              </a:rPr>
              <a:t>buQons, </a:t>
            </a:r>
            <a:r>
              <a:rPr sz="3200" spc="-5" dirty="0">
                <a:latin typeface="Calibri"/>
                <a:cs typeface="Calibri"/>
              </a:rPr>
              <a:t>one for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computer </a:t>
            </a:r>
            <a:r>
              <a:rPr sz="3200" dirty="0">
                <a:latin typeface="Calibri"/>
                <a:cs typeface="Calibri"/>
              </a:rPr>
              <a:t>itself and  </a:t>
            </a:r>
            <a:r>
              <a:rPr sz="3200" spc="-5" dirty="0">
                <a:latin typeface="Calibri"/>
                <a:cs typeface="Calibri"/>
              </a:rPr>
              <a:t>another for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monitor,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more for  peripherals.</a:t>
            </a:r>
            <a:r>
              <a:rPr sz="3200" dirty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00" dirty="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 marL="355600" marR="544830" indent="-3429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spc="-5" dirty="0">
                <a:latin typeface="Calibri"/>
                <a:cs typeface="Calibri"/>
              </a:rPr>
              <a:t>Users </a:t>
            </a:r>
            <a:r>
              <a:rPr sz="320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control what </a:t>
            </a:r>
            <a:r>
              <a:rPr sz="3200" dirty="0">
                <a:latin typeface="Calibri"/>
                <a:cs typeface="Calibri"/>
              </a:rPr>
              <a:t>happens </a:t>
            </a:r>
            <a:r>
              <a:rPr sz="3200" spc="-5" dirty="0">
                <a:latin typeface="Calibri"/>
                <a:cs typeface="Calibri"/>
              </a:rPr>
              <a:t>when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power </a:t>
            </a:r>
            <a:r>
              <a:rPr sz="3200" spc="-15" dirty="0">
                <a:latin typeface="Calibri"/>
                <a:cs typeface="Calibri"/>
              </a:rPr>
              <a:t>buQon </a:t>
            </a:r>
            <a:r>
              <a:rPr sz="3200" spc="-10" dirty="0">
                <a:latin typeface="Calibri"/>
                <a:cs typeface="Calibri"/>
              </a:rPr>
              <a:t>is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pressed.  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5933" y="1614802"/>
            <a:ext cx="487566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spc="-5" dirty="0">
                <a:latin typeface="Calibri"/>
                <a:cs typeface="Calibri"/>
              </a:rPr>
              <a:t>search “Power</a:t>
            </a:r>
            <a:r>
              <a:rPr sz="3200" spc="190" dirty="0">
                <a:latin typeface="Calibri"/>
                <a:cs typeface="Calibri"/>
              </a:rPr>
              <a:t> </a:t>
            </a:r>
            <a:r>
              <a:rPr sz="3200" spc="114" dirty="0" smtClean="0">
                <a:latin typeface="Calibri"/>
                <a:cs typeface="Calibri"/>
              </a:rPr>
              <a:t>Op</a:t>
            </a:r>
            <a:r>
              <a:rPr lang="en-US" sz="3200" spc="114" dirty="0" smtClean="0">
                <a:latin typeface="Calibri"/>
                <a:cs typeface="Calibri"/>
              </a:rPr>
              <a:t>ti</a:t>
            </a:r>
            <a:r>
              <a:rPr sz="3200" spc="114" dirty="0" smtClean="0">
                <a:latin typeface="Calibri"/>
                <a:cs typeface="Calibri"/>
              </a:rPr>
              <a:t>ons</a:t>
            </a:r>
            <a:r>
              <a:rPr sz="3200" spc="114" dirty="0">
                <a:latin typeface="Calibri"/>
                <a:cs typeface="Calibri"/>
              </a:rPr>
              <a:t>” 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 descr="power options in Windows" title="power options in Windows"/>
          <p:cNvSpPr/>
          <p:nvPr/>
        </p:nvSpPr>
        <p:spPr>
          <a:xfrm>
            <a:off x="102457" y="2547465"/>
            <a:ext cx="4399279" cy="2580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power settings in Windows" title="power settings in Windows"/>
          <p:cNvSpPr/>
          <p:nvPr/>
        </p:nvSpPr>
        <p:spPr>
          <a:xfrm>
            <a:off x="4632693" y="2547465"/>
            <a:ext cx="4399278" cy="25806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82853" y="510858"/>
            <a:ext cx="5378292" cy="1354217"/>
          </a:xfrm>
        </p:spPr>
        <p:txBody>
          <a:bodyPr/>
          <a:lstStyle/>
          <a:p>
            <a:r>
              <a:rPr lang="en-US" spc="-5" dirty="0"/>
              <a:t>Power </a:t>
            </a:r>
            <a:r>
              <a:rPr lang="en-US" spc="-30" dirty="0"/>
              <a:t>Buttons </a:t>
            </a:r>
            <a:r>
              <a:rPr lang="en-US" spc="-5" dirty="0"/>
              <a:t>(3 </a:t>
            </a:r>
            <a:r>
              <a:rPr lang="en-US" dirty="0"/>
              <a:t>of</a:t>
            </a:r>
            <a:r>
              <a:rPr lang="en-US" spc="-35" dirty="0"/>
              <a:t> </a:t>
            </a:r>
            <a:r>
              <a:rPr lang="en-US" spc="-5" dirty="0"/>
              <a:t>3)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</a:pPr>
            <a:r>
              <a:rPr dirty="0"/>
              <a:t>Finding</a:t>
            </a:r>
            <a:r>
              <a:rPr spc="-80" dirty="0"/>
              <a:t> </a:t>
            </a:r>
            <a:r>
              <a:rPr spc="-5" dirty="0"/>
              <a:t>Programs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933" y="1635122"/>
            <a:ext cx="7774305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systems </a:t>
            </a:r>
            <a:r>
              <a:rPr sz="3200" dirty="0">
                <a:latin typeface="Calibri"/>
                <a:cs typeface="Calibri"/>
              </a:rPr>
              <a:t>have </a:t>
            </a:r>
            <a:r>
              <a:rPr sz="3200" spc="-5" dirty="0">
                <a:latin typeface="Calibri"/>
                <a:cs typeface="Calibri"/>
              </a:rPr>
              <a:t>become more complicated,  users </a:t>
            </a:r>
            <a:r>
              <a:rPr sz="3200" dirty="0">
                <a:latin typeface="Calibri"/>
                <a:cs typeface="Calibri"/>
              </a:rPr>
              <a:t>have begun </a:t>
            </a:r>
            <a:r>
              <a:rPr sz="3200" spc="-5" dirty="0">
                <a:latin typeface="Calibri"/>
                <a:cs typeface="Calibri"/>
              </a:rPr>
              <a:t>“searching” rather </a:t>
            </a:r>
            <a:r>
              <a:rPr sz="3200" dirty="0">
                <a:latin typeface="Calibri"/>
                <a:cs typeface="Calibri"/>
              </a:rPr>
              <a:t>than  </a:t>
            </a:r>
            <a:r>
              <a:rPr sz="3200" spc="-5" dirty="0">
                <a:latin typeface="Calibri"/>
                <a:cs typeface="Calibri"/>
              </a:rPr>
              <a:t>“browsing.”  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 descr="Windows 7 start menu" title="Windows 7 start menu"/>
          <p:cNvSpPr/>
          <p:nvPr/>
        </p:nvSpPr>
        <p:spPr>
          <a:xfrm>
            <a:off x="1013456" y="3200275"/>
            <a:ext cx="2612478" cy="3500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Windows 10 start menu" title="Windows 10 start menu"/>
          <p:cNvSpPr/>
          <p:nvPr/>
        </p:nvSpPr>
        <p:spPr>
          <a:xfrm>
            <a:off x="3972852" y="3189168"/>
            <a:ext cx="4713946" cy="3511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664" y="510858"/>
            <a:ext cx="551434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Finding and Saving</a:t>
            </a:r>
            <a:r>
              <a:rPr spc="-100" dirty="0"/>
              <a:t> </a:t>
            </a:r>
            <a:r>
              <a:rPr dirty="0"/>
              <a:t>Files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933" y="1614802"/>
            <a:ext cx="8451215" cy="106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spc="-5" dirty="0">
                <a:latin typeface="Calibri"/>
                <a:cs typeface="Calibri"/>
              </a:rPr>
              <a:t>Windows Explorer shows drives, folder,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2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ﬁles 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Helvetica"/>
                <a:cs typeface="Helvetica"/>
              </a:rPr>
              <a:t>  </a:t>
            </a:r>
            <a:r>
              <a:rPr sz="3200" dirty="0">
                <a:latin typeface="Calibri"/>
                <a:cs typeface="Calibri"/>
              </a:rPr>
              <a:t>Save </a:t>
            </a:r>
            <a:r>
              <a:rPr sz="3200" spc="-5" dirty="0">
                <a:latin typeface="Calibri"/>
                <a:cs typeface="Calibri"/>
              </a:rPr>
              <a:t>as… to </a:t>
            </a:r>
            <a:r>
              <a:rPr sz="3200" dirty="0">
                <a:latin typeface="Calibri"/>
                <a:cs typeface="Calibri"/>
              </a:rPr>
              <a:t>change </a:t>
            </a:r>
            <a:r>
              <a:rPr sz="3200" spc="110" dirty="0" smtClean="0">
                <a:latin typeface="Calibri"/>
                <a:cs typeface="Calibri"/>
              </a:rPr>
              <a:t>loca</a:t>
            </a:r>
            <a:r>
              <a:rPr lang="en-US" sz="3200" spc="110" dirty="0" smtClean="0">
                <a:latin typeface="Calibri"/>
                <a:cs typeface="Calibri"/>
              </a:rPr>
              <a:t>l </a:t>
            </a:r>
            <a:r>
              <a:rPr sz="3200" spc="110" dirty="0" smtClean="0">
                <a:latin typeface="Calibri"/>
                <a:cs typeface="Calibri"/>
              </a:rPr>
              <a:t>on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name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114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ﬁle</a:t>
            </a:r>
            <a:r>
              <a:rPr sz="3200" dirty="0">
                <a:latin typeface="Calibri"/>
                <a:cs typeface="Calibri"/>
              </a:rPr>
              <a:t> </a:t>
            </a:r>
          </a:p>
        </p:txBody>
      </p:sp>
      <p:sp>
        <p:nvSpPr>
          <p:cNvPr id="4" name="object 4" descr="my computer window" title="my computer window"/>
          <p:cNvSpPr/>
          <p:nvPr/>
        </p:nvSpPr>
        <p:spPr>
          <a:xfrm>
            <a:off x="4675204" y="3376307"/>
            <a:ext cx="4141804" cy="295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favorites window" title="favorites window"/>
          <p:cNvSpPr/>
          <p:nvPr/>
        </p:nvSpPr>
        <p:spPr>
          <a:xfrm>
            <a:off x="457200" y="3376307"/>
            <a:ext cx="4005633" cy="29541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209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Introduction to Computers </vt:lpstr>
      <vt:lpstr>Power BuQons (1 of 3) </vt:lpstr>
      <vt:lpstr>Power Buttons (2 of 3) </vt:lpstr>
      <vt:lpstr>Power Buttons (3 of 3)  </vt:lpstr>
      <vt:lpstr>Finding Programs </vt:lpstr>
      <vt:lpstr>Finding and Saving Files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</dc:title>
  <cp:lastModifiedBy>RISD</cp:lastModifiedBy>
  <cp:revision>2</cp:revision>
  <dcterms:created xsi:type="dcterms:W3CDTF">2017-04-01T10:39:17Z</dcterms:created>
  <dcterms:modified xsi:type="dcterms:W3CDTF">2017-04-01T16:21:11Z</dcterms:modified>
</cp:coreProperties>
</file>