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45"/>
    <p:restoredTop sz="94627"/>
  </p:normalViewPr>
  <p:slideViewPr>
    <p:cSldViewPr>
      <p:cViewPr varScale="1">
        <p:scale>
          <a:sx n="64" d="100"/>
          <a:sy n="64" d="100"/>
        </p:scale>
        <p:origin x="60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2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737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079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357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15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801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093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414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575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15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066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80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/>
                <a:cs typeface="Arial"/>
              </a:rPr>
              <a:t>Cams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767" y="479805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program.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disabilities.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229235">
              <a:lnSpc>
                <a:spcPct val="100000"/>
              </a:lnSpc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latin typeface="Times New Roman"/>
                <a:cs typeface="Times New Roman"/>
              </a:rPr>
              <a:t>Commons  </a:t>
            </a:r>
            <a:r>
              <a:rPr sz="1600" spc="-5" dirty="0"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[</a:t>
            </a:r>
            <a:r>
              <a:rPr sz="1600" spc="-5" dirty="0"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78486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latin typeface="Times New Roman"/>
                <a:cs typeface="Times New Roman"/>
              </a:rPr>
              <a:t>million </a:t>
            </a:r>
            <a:r>
              <a:rPr sz="1600" spc="-5" dirty="0">
                <a:latin typeface="Times New Roman"/>
                <a:cs typeface="Times New Roman"/>
              </a:rPr>
              <a:t>grant from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latin typeface="Times New Roman"/>
                <a:cs typeface="Times New Roman"/>
              </a:rPr>
              <a:t>Labor,  </a:t>
            </a:r>
            <a:r>
              <a:rPr sz="1600" spc="-10" dirty="0">
                <a:latin typeface="Times New Roman"/>
                <a:cs typeface="Times New Roman"/>
              </a:rPr>
              <a:t>Employment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Training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Administration.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AMMQC </a:t>
            </a:r>
            <a:r>
              <a:rPr sz="1600" spc="-5" dirty="0"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latin typeface="Times New Roman"/>
                <a:cs typeface="Times New Roman"/>
              </a:rPr>
              <a:t>program. </a:t>
            </a:r>
            <a:r>
              <a:rPr sz="1600" spc="-5" dirty="0"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Training </a:t>
            </a:r>
            <a:r>
              <a:rPr sz="1600" spc="-5" dirty="0"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latin typeface="Times New Roman"/>
                <a:cs typeface="Times New Roman"/>
              </a:rPr>
              <a:t>Department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-20" dirty="0">
                <a:latin typeface="Times New Roman"/>
                <a:cs typeface="Times New Roman"/>
              </a:rPr>
              <a:t>Labor. </a:t>
            </a:r>
            <a:r>
              <a:rPr sz="1600" spc="-5" dirty="0"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latin typeface="Times New Roman"/>
                <a:cs typeface="Times New Roman"/>
              </a:rPr>
              <a:t>makes </a:t>
            </a:r>
            <a:r>
              <a:rPr sz="1600" spc="-5" dirty="0"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latin typeface="Times New Roman"/>
                <a:cs typeface="Times New Roman"/>
              </a:rPr>
              <a:t>including </a:t>
            </a:r>
            <a:r>
              <a:rPr sz="1600" spc="-5" dirty="0"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latin typeface="Times New Roman"/>
                <a:cs typeface="Times New Roman"/>
              </a:rPr>
              <a:t>not </a:t>
            </a:r>
            <a:r>
              <a:rPr sz="1600" spc="-10" dirty="0">
                <a:latin typeface="Times New Roman"/>
                <a:cs typeface="Times New Roman"/>
              </a:rPr>
              <a:t>limited </a:t>
            </a:r>
            <a:r>
              <a:rPr sz="1600" dirty="0">
                <a:latin typeface="Times New Roman"/>
                <a:cs typeface="Times New Roman"/>
              </a:rPr>
              <a:t>to, </a:t>
            </a:r>
            <a:r>
              <a:rPr sz="1600" spc="-5" dirty="0"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latin typeface="Times New Roman"/>
                <a:cs typeface="Times New Roman"/>
              </a:rPr>
              <a:t>adequacy, </a:t>
            </a:r>
            <a:r>
              <a:rPr sz="1600" spc="-5" dirty="0">
                <a:latin typeface="Times New Roman"/>
                <a:cs typeface="Times New Roman"/>
              </a:rPr>
              <a:t>continued </a:t>
            </a:r>
            <a:r>
              <a:rPr sz="1600" spc="-10" dirty="0">
                <a:latin typeface="Times New Roman"/>
                <a:cs typeface="Times New Roman"/>
              </a:rPr>
              <a:t>availability, </a:t>
            </a:r>
            <a:r>
              <a:rPr sz="1600" spc="-5" dirty="0">
                <a:latin typeface="Times New Roman"/>
                <a:cs typeface="Times New Roman"/>
              </a:rPr>
              <a:t>or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ownership.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1177" y="113948"/>
            <a:ext cx="7886700" cy="244474"/>
          </a:xfrm>
        </p:spPr>
        <p:txBody>
          <a:bodyPr>
            <a:no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SINGLE LOBE PLATE CAM" title="SINGLE LOBE PLATE CAM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574929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SINGLE </a:t>
            </a:r>
            <a:r>
              <a:rPr spc="-20" dirty="0"/>
              <a:t>LOBE </a:t>
            </a:r>
            <a:r>
              <a:rPr spc="-75" dirty="0"/>
              <a:t>PLATE</a:t>
            </a:r>
            <a:r>
              <a:rPr spc="-25" dirty="0"/>
              <a:t> </a:t>
            </a:r>
            <a:r>
              <a:rPr spc="-5" dirty="0"/>
              <a:t>CAM</a:t>
            </a:r>
          </a:p>
        </p:txBody>
      </p:sp>
      <p:sp>
        <p:nvSpPr>
          <p:cNvPr id="3" name="object 3" descr="single lobe plate cam" title="single lobe plate cam"/>
          <p:cNvSpPr/>
          <p:nvPr/>
        </p:nvSpPr>
        <p:spPr>
          <a:xfrm>
            <a:off x="1303019" y="1559052"/>
            <a:ext cx="6923532" cy="4559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MULTI LOBE PLATE CAM" title="MULTI LOBE PLATE CAM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557403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MULTI </a:t>
            </a:r>
            <a:r>
              <a:rPr spc="-20" dirty="0"/>
              <a:t>LOBE </a:t>
            </a:r>
            <a:r>
              <a:rPr spc="-75" dirty="0"/>
              <a:t>PLATE</a:t>
            </a:r>
            <a:r>
              <a:rPr spc="20" dirty="0"/>
              <a:t> </a:t>
            </a:r>
            <a:r>
              <a:rPr spc="-5" dirty="0"/>
              <a:t>CAM</a:t>
            </a:r>
          </a:p>
        </p:txBody>
      </p:sp>
      <p:sp>
        <p:nvSpPr>
          <p:cNvPr id="3" name="object 3" descr="multi lobe plate cam" title="multi lobe plate cam"/>
          <p:cNvSpPr/>
          <p:nvPr/>
        </p:nvSpPr>
        <p:spPr>
          <a:xfrm>
            <a:off x="1303019" y="1568196"/>
            <a:ext cx="6946392" cy="4297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321691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LINEAR</a:t>
            </a:r>
            <a:r>
              <a:rPr spc="-80" dirty="0"/>
              <a:t> </a:t>
            </a:r>
            <a:r>
              <a:rPr spc="-5" dirty="0"/>
              <a:t>CAMS</a:t>
            </a:r>
          </a:p>
        </p:txBody>
      </p:sp>
      <p:sp>
        <p:nvSpPr>
          <p:cNvPr id="3" name="object 3" descr="linear cam" title="linear cam"/>
          <p:cNvSpPr/>
          <p:nvPr/>
        </p:nvSpPr>
        <p:spPr>
          <a:xfrm>
            <a:off x="1313688" y="1568195"/>
            <a:ext cx="6964680" cy="4297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457136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CYLINDRICAL</a:t>
            </a:r>
            <a:r>
              <a:rPr spc="-15" dirty="0"/>
              <a:t> </a:t>
            </a:r>
            <a:r>
              <a:rPr spc="-5" dirty="0"/>
              <a:t>CAMS</a:t>
            </a:r>
          </a:p>
        </p:txBody>
      </p:sp>
      <p:sp>
        <p:nvSpPr>
          <p:cNvPr id="3" name="object 3" descr="cylindrical cam" title="cylindrical cam"/>
          <p:cNvSpPr/>
          <p:nvPr/>
        </p:nvSpPr>
        <p:spPr>
          <a:xfrm>
            <a:off x="1303019" y="1568196"/>
            <a:ext cx="6966204" cy="4297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6801484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POSITION, </a:t>
            </a:r>
            <a:r>
              <a:rPr spc="-20" dirty="0"/>
              <a:t>STROKE </a:t>
            </a:r>
            <a:r>
              <a:rPr dirty="0"/>
              <a:t>&amp;</a:t>
            </a:r>
            <a:r>
              <a:rPr spc="5" dirty="0"/>
              <a:t> TIMING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3145" y="1955927"/>
            <a:ext cx="7086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>
                <a:latin typeface="Calibri"/>
                <a:cs typeface="Calibri"/>
              </a:rPr>
              <a:t>Rise</a:t>
            </a:r>
            <a:r>
              <a:rPr sz="2400" b="1" spc="-10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145" y="2687701"/>
            <a:ext cx="45910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6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all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145" y="3419220"/>
            <a:ext cx="111315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6475" algn="l"/>
              </a:tabLst>
            </a:pPr>
            <a:r>
              <a:rPr sz="2400" b="1" spc="-5" dirty="0" smtClean="0">
                <a:latin typeface="Calibri"/>
                <a:cs typeface="Calibri"/>
              </a:rPr>
              <a:t>D</a:t>
            </a:r>
            <a:r>
              <a:rPr sz="2400" b="1" spc="-30" dirty="0" smtClean="0">
                <a:latin typeface="Calibri"/>
                <a:cs typeface="Calibri"/>
              </a:rPr>
              <a:t>w</a:t>
            </a:r>
            <a:r>
              <a:rPr sz="2400" b="1" spc="-5" dirty="0" smtClean="0">
                <a:latin typeface="Calibri"/>
                <a:cs typeface="Calibri"/>
              </a:rPr>
              <a:t>el</a:t>
            </a:r>
            <a:r>
              <a:rPr sz="2400" b="1" dirty="0" smtClean="0">
                <a:latin typeface="Calibri"/>
                <a:cs typeface="Calibri"/>
              </a:rPr>
              <a:t>l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211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Cams</vt:lpstr>
      <vt:lpstr>Disclaimer</vt:lpstr>
      <vt:lpstr>SINGLE LOBE PLATE CAM</vt:lpstr>
      <vt:lpstr>MULTI LOBE PLATE CAM</vt:lpstr>
      <vt:lpstr>LINEAR CAMS</vt:lpstr>
      <vt:lpstr>CYLINDRICAL CAMS</vt:lpstr>
      <vt:lpstr>POSITION, STROKE &amp; TIMING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Kline, Matthew</dc:creator>
  <cp:lastModifiedBy>RISD</cp:lastModifiedBy>
  <cp:revision>2</cp:revision>
  <dcterms:created xsi:type="dcterms:W3CDTF">2017-04-09T18:27:10Z</dcterms:created>
  <dcterms:modified xsi:type="dcterms:W3CDTF">2017-04-14T11:01:19Z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2017-04-09T00:00:00Z</vt:filetime>
  </property>
</Properties>
</file>