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4" r:id="rId1"/>
    <p:sldMasterId id="2147483677" r:id="rId2"/>
  </p:sldMasterIdLst>
  <p:notesMasterIdLst>
    <p:notesMasterId r:id="rId8"/>
  </p:notesMasterIdLst>
  <p:handoutMasterIdLst>
    <p:handoutMasterId r:id="rId9"/>
  </p:handoutMasterIdLst>
  <p:sldIdLst>
    <p:sldId id="291" r:id="rId3"/>
    <p:sldId id="292" r:id="rId4"/>
    <p:sldId id="288" r:id="rId5"/>
    <p:sldId id="289" r:id="rId6"/>
    <p:sldId id="29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>
            <p14:sldId id="291"/>
            <p14:sldId id="292"/>
          </p14:sldIdLst>
        </p14:section>
        <p14:section name="Overview and Objectives" id="{ABA716BF-3A5C-4ADB-94C9-CFEF84EBA240}">
          <p14:sldIdLst>
            <p14:sldId id="288"/>
            <p14:sldId id="289"/>
            <p14:sldId id="290"/>
          </p14:sldIdLst>
        </p14:section>
        <p14:section name="Topic 1" id="{6D9936A3-3945-4757-BC8B-B5C252D8E036}">
          <p14:sldIdLst/>
        </p14:section>
        <p14:section name="Sample Slides for Visuals" id="{BAB3A466-96C9-4230-9978-795378D75699}">
          <p14:sldIdLst/>
        </p14:section>
        <p14:section name="Conclusion and Summary" id="{790CEF5B-569A-4C2F-BED5-750B08C0E5AD}">
          <p14:sldIdLst/>
        </p14:section>
        <p14:section name="Appendix" id="{3F78B471-41DA-46F2-A8E4-97E471896AB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83977" autoAdjust="0"/>
  </p:normalViewPr>
  <p:slideViewPr>
    <p:cSldViewPr>
      <p:cViewPr varScale="1">
        <p:scale>
          <a:sx n="62" d="100"/>
          <a:sy n="62" d="100"/>
        </p:scale>
        <p:origin x="34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FA9521-15E6-4EF5-87F5-1BFB526214C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A92585-1E9E-4054-A743-4BD0594C2680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sz="2400" dirty="0" smtClean="0"/>
            <a:t>-</a:t>
          </a:r>
          <a:endParaRPr lang="en-US" sz="2400" dirty="0"/>
        </a:p>
      </dgm:t>
    </dgm:pt>
    <dgm:pt modelId="{55374EAB-60D1-4A42-A005-23BA8C570DB3}" type="sibTrans" cxnId="{C6D847D5-3E32-4848-B96E-2843E7ACBA2C}">
      <dgm:prSet/>
      <dgm:spPr/>
      <dgm:t>
        <a:bodyPr/>
        <a:lstStyle/>
        <a:p>
          <a:endParaRPr lang="en-US"/>
        </a:p>
      </dgm:t>
    </dgm:pt>
    <dgm:pt modelId="{F6B147CC-CBED-4DDE-9BD6-3654F8E73EEC}" type="parTrans" cxnId="{C6D847D5-3E32-4848-B96E-2843E7ACBA2C}">
      <dgm:prSet/>
      <dgm:spPr/>
      <dgm:t>
        <a:bodyPr/>
        <a:lstStyle/>
        <a:p>
          <a:endParaRPr lang="en-US"/>
        </a:p>
      </dgm:t>
    </dgm:pt>
    <dgm:pt modelId="{29063FF1-AB84-44AE-99A0-C2873328095D}" type="pres">
      <dgm:prSet presAssocID="{47FA9521-15E6-4EF5-87F5-1BFB526214C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257EAA-6EB7-42CE-9A23-EAA68A20D1F5}" type="pres">
      <dgm:prSet presAssocID="{7EA92585-1E9E-4054-A743-4BD0594C2680}" presName="circ1TxSh" presStyleLbl="vennNode1" presStyleIdx="0" presStyleCnt="1" custLinFactX="-251852" custLinFactY="132292" custLinFactNeighborX="-300000" custLinFactNeighborY="200000"/>
      <dgm:spPr/>
      <dgm:t>
        <a:bodyPr/>
        <a:lstStyle/>
        <a:p>
          <a:endParaRPr lang="en-US"/>
        </a:p>
      </dgm:t>
    </dgm:pt>
  </dgm:ptLst>
  <dgm:cxnLst>
    <dgm:cxn modelId="{C6D847D5-3E32-4848-B96E-2843E7ACBA2C}" srcId="{47FA9521-15E6-4EF5-87F5-1BFB526214C1}" destId="{7EA92585-1E9E-4054-A743-4BD0594C2680}" srcOrd="0" destOrd="0" parTransId="{F6B147CC-CBED-4DDE-9BD6-3654F8E73EEC}" sibTransId="{55374EAB-60D1-4A42-A005-23BA8C570DB3}"/>
    <dgm:cxn modelId="{9EE46861-3612-4EBF-B616-46BCB1ECF8D5}" type="presOf" srcId="{47FA9521-15E6-4EF5-87F5-1BFB526214C1}" destId="{29063FF1-AB84-44AE-99A0-C2873328095D}" srcOrd="0" destOrd="0" presId="urn:microsoft.com/office/officeart/2005/8/layout/venn1"/>
    <dgm:cxn modelId="{DAB65C0B-4936-454D-A255-1075D21C344D}" type="presOf" srcId="{7EA92585-1E9E-4054-A743-4BD0594C2680}" destId="{C7257EAA-6EB7-42CE-9A23-EAA68A20D1F5}" srcOrd="0" destOrd="0" presId="urn:microsoft.com/office/officeart/2005/8/layout/venn1"/>
    <dgm:cxn modelId="{87DA96AA-FB86-42DB-8B9C-3ED7676E0D9B}" type="presParOf" srcId="{29063FF1-AB84-44AE-99A0-C2873328095D}" destId="{C7257EAA-6EB7-42CE-9A23-EAA68A20D1F5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B781C5-0708-4A0C-8FE5-7F6572C13BA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CA4802-251A-416C-8654-0AAE2395451F}">
      <dgm:prSet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sz="2000" dirty="0" smtClean="0"/>
            <a:t>+</a:t>
          </a:r>
          <a:endParaRPr lang="en-US" sz="2000" dirty="0"/>
        </a:p>
      </dgm:t>
    </dgm:pt>
    <dgm:pt modelId="{3729F87E-899C-469E-92C0-3F370F56829D}" type="parTrans" cxnId="{45081181-B462-4A1C-B27B-8066D39B0474}">
      <dgm:prSet/>
      <dgm:spPr/>
      <dgm:t>
        <a:bodyPr/>
        <a:lstStyle/>
        <a:p>
          <a:endParaRPr lang="en-US"/>
        </a:p>
      </dgm:t>
    </dgm:pt>
    <dgm:pt modelId="{87CAA73C-AC4F-4419-9138-FDC21814080A}" type="sibTrans" cxnId="{45081181-B462-4A1C-B27B-8066D39B0474}">
      <dgm:prSet/>
      <dgm:spPr/>
      <dgm:t>
        <a:bodyPr/>
        <a:lstStyle/>
        <a:p>
          <a:endParaRPr lang="en-US"/>
        </a:p>
      </dgm:t>
    </dgm:pt>
    <dgm:pt modelId="{9301BCD5-F560-4766-B4A0-E7FCB3FC4FD7}" type="pres">
      <dgm:prSet presAssocID="{B6B781C5-0708-4A0C-8FE5-7F6572C13BA6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EBB959-A7C8-4A7D-973F-B69297BEDFF5}" type="pres">
      <dgm:prSet presAssocID="{AFCA4802-251A-416C-8654-0AAE2395451F}" presName="circ1TxSh" presStyleLbl="vennNode1" presStyleIdx="0" presStyleCnt="1"/>
      <dgm:spPr/>
      <dgm:t>
        <a:bodyPr/>
        <a:lstStyle/>
        <a:p>
          <a:endParaRPr lang="en-US"/>
        </a:p>
      </dgm:t>
    </dgm:pt>
  </dgm:ptLst>
  <dgm:cxnLst>
    <dgm:cxn modelId="{64E0F434-80F9-4D82-92DA-2EFAF2005262}" type="presOf" srcId="{B6B781C5-0708-4A0C-8FE5-7F6572C13BA6}" destId="{9301BCD5-F560-4766-B4A0-E7FCB3FC4FD7}" srcOrd="0" destOrd="0" presId="urn:microsoft.com/office/officeart/2005/8/layout/venn1"/>
    <dgm:cxn modelId="{45081181-B462-4A1C-B27B-8066D39B0474}" srcId="{B6B781C5-0708-4A0C-8FE5-7F6572C13BA6}" destId="{AFCA4802-251A-416C-8654-0AAE2395451F}" srcOrd="0" destOrd="0" parTransId="{3729F87E-899C-469E-92C0-3F370F56829D}" sibTransId="{87CAA73C-AC4F-4419-9138-FDC21814080A}"/>
    <dgm:cxn modelId="{891E70F1-04B0-4B95-B7B1-E8A95482C5CE}" type="presOf" srcId="{AFCA4802-251A-416C-8654-0AAE2395451F}" destId="{CDEBB959-A7C8-4A7D-973F-B69297BEDFF5}" srcOrd="0" destOrd="0" presId="urn:microsoft.com/office/officeart/2005/8/layout/venn1"/>
    <dgm:cxn modelId="{5ED2223D-C0DB-4B3F-B8F0-5FA8378B4533}" type="presParOf" srcId="{9301BCD5-F560-4766-B4A0-E7FCB3FC4FD7}" destId="{CDEBB959-A7C8-4A7D-973F-B69297BEDFF5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B781C5-0708-4A0C-8FE5-7F6572C13BA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CA4802-251A-416C-8654-0AAE2395451F}">
      <dgm:prSet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sz="2000" dirty="0" smtClean="0"/>
            <a:t>+</a:t>
          </a:r>
          <a:endParaRPr lang="en-US" sz="2000" dirty="0"/>
        </a:p>
      </dgm:t>
    </dgm:pt>
    <dgm:pt modelId="{3729F87E-899C-469E-92C0-3F370F56829D}" type="parTrans" cxnId="{45081181-B462-4A1C-B27B-8066D39B0474}">
      <dgm:prSet/>
      <dgm:spPr/>
      <dgm:t>
        <a:bodyPr/>
        <a:lstStyle/>
        <a:p>
          <a:endParaRPr lang="en-US"/>
        </a:p>
      </dgm:t>
    </dgm:pt>
    <dgm:pt modelId="{87CAA73C-AC4F-4419-9138-FDC21814080A}" type="sibTrans" cxnId="{45081181-B462-4A1C-B27B-8066D39B0474}">
      <dgm:prSet/>
      <dgm:spPr/>
      <dgm:t>
        <a:bodyPr/>
        <a:lstStyle/>
        <a:p>
          <a:endParaRPr lang="en-US"/>
        </a:p>
      </dgm:t>
    </dgm:pt>
    <dgm:pt modelId="{9301BCD5-F560-4766-B4A0-E7FCB3FC4FD7}" type="pres">
      <dgm:prSet presAssocID="{B6B781C5-0708-4A0C-8FE5-7F6572C13BA6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EBB959-A7C8-4A7D-973F-B69297BEDFF5}" type="pres">
      <dgm:prSet presAssocID="{AFCA4802-251A-416C-8654-0AAE2395451F}" presName="circ1TxSh" presStyleLbl="vennNode1" presStyleIdx="0" presStyleCnt="1"/>
      <dgm:spPr/>
      <dgm:t>
        <a:bodyPr/>
        <a:lstStyle/>
        <a:p>
          <a:endParaRPr lang="en-US"/>
        </a:p>
      </dgm:t>
    </dgm:pt>
  </dgm:ptLst>
  <dgm:cxnLst>
    <dgm:cxn modelId="{E01C397A-45C7-4418-95D3-5D4E29E2BB5C}" type="presOf" srcId="{AFCA4802-251A-416C-8654-0AAE2395451F}" destId="{CDEBB959-A7C8-4A7D-973F-B69297BEDFF5}" srcOrd="0" destOrd="0" presId="urn:microsoft.com/office/officeart/2005/8/layout/venn1"/>
    <dgm:cxn modelId="{45081181-B462-4A1C-B27B-8066D39B0474}" srcId="{B6B781C5-0708-4A0C-8FE5-7F6572C13BA6}" destId="{AFCA4802-251A-416C-8654-0AAE2395451F}" srcOrd="0" destOrd="0" parTransId="{3729F87E-899C-469E-92C0-3F370F56829D}" sibTransId="{87CAA73C-AC4F-4419-9138-FDC21814080A}"/>
    <dgm:cxn modelId="{3DF08FD6-1A62-4014-A868-03B34DD7A34A}" type="presOf" srcId="{B6B781C5-0708-4A0C-8FE5-7F6572C13BA6}" destId="{9301BCD5-F560-4766-B4A0-E7FCB3FC4FD7}" srcOrd="0" destOrd="0" presId="urn:microsoft.com/office/officeart/2005/8/layout/venn1"/>
    <dgm:cxn modelId="{1FB77967-5E28-433C-BCD6-DDD647D5242F}" type="presParOf" srcId="{9301BCD5-F560-4766-B4A0-E7FCB3FC4FD7}" destId="{CDEBB959-A7C8-4A7D-973F-B69297BEDFF5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6B781C5-0708-4A0C-8FE5-7F6572C13BA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CA4802-251A-416C-8654-0AAE2395451F}">
      <dgm:prSet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sz="2000" dirty="0" smtClean="0"/>
            <a:t>+</a:t>
          </a:r>
          <a:endParaRPr lang="en-US" sz="2000" dirty="0"/>
        </a:p>
      </dgm:t>
    </dgm:pt>
    <dgm:pt modelId="{3729F87E-899C-469E-92C0-3F370F56829D}" type="parTrans" cxnId="{45081181-B462-4A1C-B27B-8066D39B0474}">
      <dgm:prSet/>
      <dgm:spPr/>
      <dgm:t>
        <a:bodyPr/>
        <a:lstStyle/>
        <a:p>
          <a:endParaRPr lang="en-US"/>
        </a:p>
      </dgm:t>
    </dgm:pt>
    <dgm:pt modelId="{87CAA73C-AC4F-4419-9138-FDC21814080A}" type="sibTrans" cxnId="{45081181-B462-4A1C-B27B-8066D39B0474}">
      <dgm:prSet/>
      <dgm:spPr/>
      <dgm:t>
        <a:bodyPr/>
        <a:lstStyle/>
        <a:p>
          <a:endParaRPr lang="en-US"/>
        </a:p>
      </dgm:t>
    </dgm:pt>
    <dgm:pt modelId="{9301BCD5-F560-4766-B4A0-E7FCB3FC4FD7}" type="pres">
      <dgm:prSet presAssocID="{B6B781C5-0708-4A0C-8FE5-7F6572C13BA6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EBB959-A7C8-4A7D-973F-B69297BEDFF5}" type="pres">
      <dgm:prSet presAssocID="{AFCA4802-251A-416C-8654-0AAE2395451F}" presName="circ1TxSh" presStyleLbl="vennNode1" presStyleIdx="0" presStyleCnt="1"/>
      <dgm:spPr/>
      <dgm:t>
        <a:bodyPr/>
        <a:lstStyle/>
        <a:p>
          <a:endParaRPr lang="en-US"/>
        </a:p>
      </dgm:t>
    </dgm:pt>
  </dgm:ptLst>
  <dgm:cxnLst>
    <dgm:cxn modelId="{45081181-B462-4A1C-B27B-8066D39B0474}" srcId="{B6B781C5-0708-4A0C-8FE5-7F6572C13BA6}" destId="{AFCA4802-251A-416C-8654-0AAE2395451F}" srcOrd="0" destOrd="0" parTransId="{3729F87E-899C-469E-92C0-3F370F56829D}" sibTransId="{87CAA73C-AC4F-4419-9138-FDC21814080A}"/>
    <dgm:cxn modelId="{E3B64BB7-0076-4CE5-A74F-AFD13862DBB2}" type="presOf" srcId="{AFCA4802-251A-416C-8654-0AAE2395451F}" destId="{CDEBB959-A7C8-4A7D-973F-B69297BEDFF5}" srcOrd="0" destOrd="0" presId="urn:microsoft.com/office/officeart/2005/8/layout/venn1"/>
    <dgm:cxn modelId="{77930EB3-04C4-46A8-BB79-2CA4F7CF04B5}" type="presOf" srcId="{B6B781C5-0708-4A0C-8FE5-7F6572C13BA6}" destId="{9301BCD5-F560-4766-B4A0-E7FCB3FC4FD7}" srcOrd="0" destOrd="0" presId="urn:microsoft.com/office/officeart/2005/8/layout/venn1"/>
    <dgm:cxn modelId="{A2568D7F-49DE-434C-8720-38AE3E200C5A}" type="presParOf" srcId="{9301BCD5-F560-4766-B4A0-E7FCB3FC4FD7}" destId="{CDEBB959-A7C8-4A7D-973F-B69297BEDFF5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6B781C5-0708-4A0C-8FE5-7F6572C13BA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CA4802-251A-416C-8654-0AAE2395451F}">
      <dgm:prSet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sz="2000" dirty="0" smtClean="0"/>
            <a:t>+</a:t>
          </a:r>
          <a:endParaRPr lang="en-US" sz="2000" dirty="0"/>
        </a:p>
      </dgm:t>
    </dgm:pt>
    <dgm:pt modelId="{3729F87E-899C-469E-92C0-3F370F56829D}" type="parTrans" cxnId="{45081181-B462-4A1C-B27B-8066D39B0474}">
      <dgm:prSet/>
      <dgm:spPr/>
      <dgm:t>
        <a:bodyPr/>
        <a:lstStyle/>
        <a:p>
          <a:endParaRPr lang="en-US"/>
        </a:p>
      </dgm:t>
    </dgm:pt>
    <dgm:pt modelId="{87CAA73C-AC4F-4419-9138-FDC21814080A}" type="sibTrans" cxnId="{45081181-B462-4A1C-B27B-8066D39B0474}">
      <dgm:prSet/>
      <dgm:spPr/>
      <dgm:t>
        <a:bodyPr/>
        <a:lstStyle/>
        <a:p>
          <a:endParaRPr lang="en-US"/>
        </a:p>
      </dgm:t>
    </dgm:pt>
    <dgm:pt modelId="{9301BCD5-F560-4766-B4A0-E7FCB3FC4FD7}" type="pres">
      <dgm:prSet presAssocID="{B6B781C5-0708-4A0C-8FE5-7F6572C13BA6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EBB959-A7C8-4A7D-973F-B69297BEDFF5}" type="pres">
      <dgm:prSet presAssocID="{AFCA4802-251A-416C-8654-0AAE2395451F}" presName="circ1TxSh" presStyleLbl="vennNode1" presStyleIdx="0" presStyleCnt="1"/>
      <dgm:spPr/>
      <dgm:t>
        <a:bodyPr/>
        <a:lstStyle/>
        <a:p>
          <a:endParaRPr lang="en-US"/>
        </a:p>
      </dgm:t>
    </dgm:pt>
  </dgm:ptLst>
  <dgm:cxnLst>
    <dgm:cxn modelId="{45081181-B462-4A1C-B27B-8066D39B0474}" srcId="{B6B781C5-0708-4A0C-8FE5-7F6572C13BA6}" destId="{AFCA4802-251A-416C-8654-0AAE2395451F}" srcOrd="0" destOrd="0" parTransId="{3729F87E-899C-469E-92C0-3F370F56829D}" sibTransId="{87CAA73C-AC4F-4419-9138-FDC21814080A}"/>
    <dgm:cxn modelId="{EA9BAE2D-76FF-46AB-BB0A-2F16511B7572}" type="presOf" srcId="{B6B781C5-0708-4A0C-8FE5-7F6572C13BA6}" destId="{9301BCD5-F560-4766-B4A0-E7FCB3FC4FD7}" srcOrd="0" destOrd="0" presId="urn:microsoft.com/office/officeart/2005/8/layout/venn1"/>
    <dgm:cxn modelId="{7293BBF3-87E2-4155-B560-666605A52FD9}" type="presOf" srcId="{AFCA4802-251A-416C-8654-0AAE2395451F}" destId="{CDEBB959-A7C8-4A7D-973F-B69297BEDFF5}" srcOrd="0" destOrd="0" presId="urn:microsoft.com/office/officeart/2005/8/layout/venn1"/>
    <dgm:cxn modelId="{8F3080F8-5BB3-4755-95D9-C5A999AFD954}" type="presParOf" srcId="{9301BCD5-F560-4766-B4A0-E7FCB3FC4FD7}" destId="{CDEBB959-A7C8-4A7D-973F-B69297BEDFF5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6B781C5-0708-4A0C-8FE5-7F6572C13BA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CA4802-251A-416C-8654-0AAE2395451F}">
      <dgm:prSet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sz="2000" dirty="0" smtClean="0"/>
            <a:t>+</a:t>
          </a:r>
          <a:endParaRPr lang="en-US" sz="2000" dirty="0"/>
        </a:p>
      </dgm:t>
    </dgm:pt>
    <dgm:pt modelId="{3729F87E-899C-469E-92C0-3F370F56829D}" type="parTrans" cxnId="{45081181-B462-4A1C-B27B-8066D39B0474}">
      <dgm:prSet/>
      <dgm:spPr/>
      <dgm:t>
        <a:bodyPr/>
        <a:lstStyle/>
        <a:p>
          <a:endParaRPr lang="en-US"/>
        </a:p>
      </dgm:t>
    </dgm:pt>
    <dgm:pt modelId="{87CAA73C-AC4F-4419-9138-FDC21814080A}" type="sibTrans" cxnId="{45081181-B462-4A1C-B27B-8066D39B0474}">
      <dgm:prSet/>
      <dgm:spPr/>
      <dgm:t>
        <a:bodyPr/>
        <a:lstStyle/>
        <a:p>
          <a:endParaRPr lang="en-US"/>
        </a:p>
      </dgm:t>
    </dgm:pt>
    <dgm:pt modelId="{9301BCD5-F560-4766-B4A0-E7FCB3FC4FD7}" type="pres">
      <dgm:prSet presAssocID="{B6B781C5-0708-4A0C-8FE5-7F6572C13BA6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EBB959-A7C8-4A7D-973F-B69297BEDFF5}" type="pres">
      <dgm:prSet presAssocID="{AFCA4802-251A-416C-8654-0AAE2395451F}" presName="circ1TxSh" presStyleLbl="vennNode1" presStyleIdx="0" presStyleCnt="1" custLinFactX="-500000" custLinFactY="147978" custLinFactNeighborX="-550000" custLinFactNeighborY="200000"/>
      <dgm:spPr/>
      <dgm:t>
        <a:bodyPr/>
        <a:lstStyle/>
        <a:p>
          <a:endParaRPr lang="en-US"/>
        </a:p>
      </dgm:t>
    </dgm:pt>
  </dgm:ptLst>
  <dgm:cxnLst>
    <dgm:cxn modelId="{45081181-B462-4A1C-B27B-8066D39B0474}" srcId="{B6B781C5-0708-4A0C-8FE5-7F6572C13BA6}" destId="{AFCA4802-251A-416C-8654-0AAE2395451F}" srcOrd="0" destOrd="0" parTransId="{3729F87E-899C-469E-92C0-3F370F56829D}" sibTransId="{87CAA73C-AC4F-4419-9138-FDC21814080A}"/>
    <dgm:cxn modelId="{0ECF80A8-15E1-42AC-9F59-21CC40281C8D}" type="presOf" srcId="{AFCA4802-251A-416C-8654-0AAE2395451F}" destId="{CDEBB959-A7C8-4A7D-973F-B69297BEDFF5}" srcOrd="0" destOrd="0" presId="urn:microsoft.com/office/officeart/2005/8/layout/venn1"/>
    <dgm:cxn modelId="{23BA8B9B-B904-4CDE-90B5-F6035D2A384F}" type="presOf" srcId="{B6B781C5-0708-4A0C-8FE5-7F6572C13BA6}" destId="{9301BCD5-F560-4766-B4A0-E7FCB3FC4FD7}" srcOrd="0" destOrd="0" presId="urn:microsoft.com/office/officeart/2005/8/layout/venn1"/>
    <dgm:cxn modelId="{A7506DB4-DBD3-4857-95FD-D101CC9DFF14}" type="presParOf" srcId="{9301BCD5-F560-4766-B4A0-E7FCB3FC4FD7}" destId="{CDEBB959-A7C8-4A7D-973F-B69297BEDFF5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6B781C5-0708-4A0C-8FE5-7F6572C13BA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CA4802-251A-416C-8654-0AAE2395451F}">
      <dgm:prSet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sz="2000" dirty="0" smtClean="0"/>
            <a:t>+</a:t>
          </a:r>
          <a:endParaRPr lang="en-US" sz="2000" dirty="0"/>
        </a:p>
      </dgm:t>
    </dgm:pt>
    <dgm:pt modelId="{3729F87E-899C-469E-92C0-3F370F56829D}" type="parTrans" cxnId="{45081181-B462-4A1C-B27B-8066D39B0474}">
      <dgm:prSet/>
      <dgm:spPr/>
      <dgm:t>
        <a:bodyPr/>
        <a:lstStyle/>
        <a:p>
          <a:endParaRPr lang="en-US"/>
        </a:p>
      </dgm:t>
    </dgm:pt>
    <dgm:pt modelId="{87CAA73C-AC4F-4419-9138-FDC21814080A}" type="sibTrans" cxnId="{45081181-B462-4A1C-B27B-8066D39B0474}">
      <dgm:prSet/>
      <dgm:spPr/>
      <dgm:t>
        <a:bodyPr/>
        <a:lstStyle/>
        <a:p>
          <a:endParaRPr lang="en-US"/>
        </a:p>
      </dgm:t>
    </dgm:pt>
    <dgm:pt modelId="{9301BCD5-F560-4766-B4A0-E7FCB3FC4FD7}" type="pres">
      <dgm:prSet presAssocID="{B6B781C5-0708-4A0C-8FE5-7F6572C13BA6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EBB959-A7C8-4A7D-973F-B69297BEDFF5}" type="pres">
      <dgm:prSet presAssocID="{AFCA4802-251A-416C-8654-0AAE2395451F}" presName="circ1TxSh" presStyleLbl="vennNode1" presStyleIdx="0" presStyleCnt="1"/>
      <dgm:spPr/>
      <dgm:t>
        <a:bodyPr/>
        <a:lstStyle/>
        <a:p>
          <a:endParaRPr lang="en-US"/>
        </a:p>
      </dgm:t>
    </dgm:pt>
  </dgm:ptLst>
  <dgm:cxnLst>
    <dgm:cxn modelId="{EDD78A61-7872-4DD0-AB4E-D00F35D1A0E8}" type="presOf" srcId="{AFCA4802-251A-416C-8654-0AAE2395451F}" destId="{CDEBB959-A7C8-4A7D-973F-B69297BEDFF5}" srcOrd="0" destOrd="0" presId="urn:microsoft.com/office/officeart/2005/8/layout/venn1"/>
    <dgm:cxn modelId="{478A0512-EE5B-4A8D-8793-F01B32B0D288}" type="presOf" srcId="{B6B781C5-0708-4A0C-8FE5-7F6572C13BA6}" destId="{9301BCD5-F560-4766-B4A0-E7FCB3FC4FD7}" srcOrd="0" destOrd="0" presId="urn:microsoft.com/office/officeart/2005/8/layout/venn1"/>
    <dgm:cxn modelId="{45081181-B462-4A1C-B27B-8066D39B0474}" srcId="{B6B781C5-0708-4A0C-8FE5-7F6572C13BA6}" destId="{AFCA4802-251A-416C-8654-0AAE2395451F}" srcOrd="0" destOrd="0" parTransId="{3729F87E-899C-469E-92C0-3F370F56829D}" sibTransId="{87CAA73C-AC4F-4419-9138-FDC21814080A}"/>
    <dgm:cxn modelId="{73DB6713-5362-4284-87C7-5E1CF304E503}" type="presParOf" srcId="{9301BCD5-F560-4766-B4A0-E7FCB3FC4FD7}" destId="{CDEBB959-A7C8-4A7D-973F-B69297BEDFF5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3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257EAA-6EB7-42CE-9A23-EAA68A20D1F5}">
      <dsp:nvSpPr>
        <dsp:cNvPr id="0" name=""/>
        <dsp:cNvSpPr/>
      </dsp:nvSpPr>
      <dsp:spPr>
        <a:xfrm>
          <a:off x="0" y="0"/>
          <a:ext cx="171450" cy="171450"/>
        </a:xfrm>
        <a:prstGeom prst="ellipse">
          <a:avLst/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-</a:t>
          </a:r>
          <a:endParaRPr lang="en-US" sz="2400" kern="1200" dirty="0"/>
        </a:p>
      </dsp:txBody>
      <dsp:txXfrm>
        <a:off x="25108" y="25108"/>
        <a:ext cx="121234" cy="1212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EBB959-A7C8-4A7D-973F-B69297BEDFF5}">
      <dsp:nvSpPr>
        <dsp:cNvPr id="0" name=""/>
        <dsp:cNvSpPr/>
      </dsp:nvSpPr>
      <dsp:spPr>
        <a:xfrm>
          <a:off x="0" y="0"/>
          <a:ext cx="171450" cy="171450"/>
        </a:xfrm>
        <a:prstGeom prst="ellipse">
          <a:avLst/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+</a:t>
          </a:r>
          <a:endParaRPr lang="en-US" sz="2000" kern="1200" dirty="0"/>
        </a:p>
      </dsp:txBody>
      <dsp:txXfrm>
        <a:off x="25108" y="25108"/>
        <a:ext cx="121234" cy="1212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EBB959-A7C8-4A7D-973F-B69297BEDFF5}">
      <dsp:nvSpPr>
        <dsp:cNvPr id="0" name=""/>
        <dsp:cNvSpPr/>
      </dsp:nvSpPr>
      <dsp:spPr>
        <a:xfrm>
          <a:off x="0" y="0"/>
          <a:ext cx="171450" cy="171450"/>
        </a:xfrm>
        <a:prstGeom prst="ellipse">
          <a:avLst/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+</a:t>
          </a:r>
          <a:endParaRPr lang="en-US" sz="2000" kern="1200" dirty="0"/>
        </a:p>
      </dsp:txBody>
      <dsp:txXfrm>
        <a:off x="25108" y="25108"/>
        <a:ext cx="121234" cy="1212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EBB959-A7C8-4A7D-973F-B69297BEDFF5}">
      <dsp:nvSpPr>
        <dsp:cNvPr id="0" name=""/>
        <dsp:cNvSpPr/>
      </dsp:nvSpPr>
      <dsp:spPr>
        <a:xfrm>
          <a:off x="0" y="0"/>
          <a:ext cx="171450" cy="171450"/>
        </a:xfrm>
        <a:prstGeom prst="ellipse">
          <a:avLst/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+</a:t>
          </a:r>
          <a:endParaRPr lang="en-US" sz="2000" kern="1200" dirty="0"/>
        </a:p>
      </dsp:txBody>
      <dsp:txXfrm>
        <a:off x="25108" y="25108"/>
        <a:ext cx="121234" cy="1212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EBB959-A7C8-4A7D-973F-B69297BEDFF5}">
      <dsp:nvSpPr>
        <dsp:cNvPr id="0" name=""/>
        <dsp:cNvSpPr/>
      </dsp:nvSpPr>
      <dsp:spPr>
        <a:xfrm>
          <a:off x="0" y="0"/>
          <a:ext cx="171450" cy="171450"/>
        </a:xfrm>
        <a:prstGeom prst="ellipse">
          <a:avLst/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+</a:t>
          </a:r>
          <a:endParaRPr lang="en-US" sz="2000" kern="1200" dirty="0"/>
        </a:p>
      </dsp:txBody>
      <dsp:txXfrm>
        <a:off x="25108" y="25108"/>
        <a:ext cx="121234" cy="12123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EBB959-A7C8-4A7D-973F-B69297BEDFF5}">
      <dsp:nvSpPr>
        <dsp:cNvPr id="0" name=""/>
        <dsp:cNvSpPr/>
      </dsp:nvSpPr>
      <dsp:spPr>
        <a:xfrm>
          <a:off x="0" y="0"/>
          <a:ext cx="171450" cy="171450"/>
        </a:xfrm>
        <a:prstGeom prst="ellipse">
          <a:avLst/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+</a:t>
          </a:r>
          <a:endParaRPr lang="en-US" sz="2000" kern="1200" dirty="0"/>
        </a:p>
      </dsp:txBody>
      <dsp:txXfrm>
        <a:off x="25108" y="25108"/>
        <a:ext cx="121234" cy="12123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EBB959-A7C8-4A7D-973F-B69297BEDFF5}">
      <dsp:nvSpPr>
        <dsp:cNvPr id="0" name=""/>
        <dsp:cNvSpPr/>
      </dsp:nvSpPr>
      <dsp:spPr>
        <a:xfrm>
          <a:off x="0" y="71437"/>
          <a:ext cx="171450" cy="171450"/>
        </a:xfrm>
        <a:prstGeom prst="ellipse">
          <a:avLst/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+</a:t>
          </a:r>
          <a:endParaRPr lang="en-US" sz="2000" kern="1200" dirty="0"/>
        </a:p>
      </dsp:txBody>
      <dsp:txXfrm>
        <a:off x="25108" y="96545"/>
        <a:ext cx="121234" cy="1212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542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031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D1C2A-EF3C-44F6-A42A-9C95774FD20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407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D1C2A-EF3C-44F6-A42A-9C95774FD20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950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502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17671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51748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199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7168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3918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0567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756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67104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092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8372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4968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9223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5348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124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747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22057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76982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48842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0291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8917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45989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3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51" r:id="rId12"/>
    <p:sldLayoutId id="2147483650" r:id="rId13"/>
    <p:sldLayoutId id="2147483663" r:id="rId14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658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creativecommons.org/licenses/by/3.0" TargetMode="Externa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26" Type="http://schemas.openxmlformats.org/officeDocument/2006/relationships/diagramColors" Target="../diagrams/colors5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34" Type="http://schemas.openxmlformats.org/officeDocument/2006/relationships/diagramLayout" Target="../diagrams/layout7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5" Type="http://schemas.openxmlformats.org/officeDocument/2006/relationships/diagramQuickStyle" Target="../diagrams/quickStyle5.xml"/><Relationship Id="rId33" Type="http://schemas.openxmlformats.org/officeDocument/2006/relationships/diagramData" Target="../diagrams/data7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29" Type="http://schemas.openxmlformats.org/officeDocument/2006/relationships/diagramLayout" Target="../diagrams/layout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diagramLayout" Target="../diagrams/layout5.xml"/><Relationship Id="rId32" Type="http://schemas.microsoft.com/office/2007/relationships/diagramDrawing" Target="../diagrams/drawing6.xml"/><Relationship Id="rId37" Type="http://schemas.microsoft.com/office/2007/relationships/diagramDrawing" Target="../diagrams/drawing7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openxmlformats.org/officeDocument/2006/relationships/diagramData" Target="../diagrams/data5.xml"/><Relationship Id="rId28" Type="http://schemas.openxmlformats.org/officeDocument/2006/relationships/diagramData" Target="../diagrams/data6.xml"/><Relationship Id="rId36" Type="http://schemas.openxmlformats.org/officeDocument/2006/relationships/diagramColors" Target="../diagrams/colors7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31" Type="http://schemas.openxmlformats.org/officeDocument/2006/relationships/diagramColors" Target="../diagrams/colors6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Relationship Id="rId27" Type="http://schemas.microsoft.com/office/2007/relationships/diagramDrawing" Target="../diagrams/drawing5.xml"/><Relationship Id="rId30" Type="http://schemas.openxmlformats.org/officeDocument/2006/relationships/diagramQuickStyle" Target="../diagrams/quickStyle6.xml"/><Relationship Id="rId35" Type="http://schemas.openxmlformats.org/officeDocument/2006/relationships/diagramQuickStyle" Target="../diagrams/quickStyle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 Electron Flow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4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200" y="863150"/>
            <a:ext cx="7829550" cy="39549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The AMMQC program is an Equal Opportunity</a:t>
            </a:r>
            <a:r>
              <a:rPr sz="16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program.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/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Adaptive equipment is available upon request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for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individuals with</a:t>
            </a:r>
            <a:r>
              <a:rPr sz="1600" spc="25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disabilities.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15"/>
              </a:spcBef>
            </a:pPr>
            <a:endParaRPr sz="165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229235">
              <a:spcBef>
                <a:spcPts val="5"/>
              </a:spcBef>
            </a:pPr>
            <a:r>
              <a:rPr sz="1600" u="sng" spc="-5" dirty="0">
                <a:solidFill>
                  <a:srgbClr val="0000FF"/>
                </a:solidFill>
                <a:latin typeface="Times New Roman"/>
                <a:cs typeface="Times New Roman"/>
                <a:hlinkClick r:id="rId2" tooltip="Creative Commons license"/>
              </a:rPr>
              <a:t>http://creativecommons.org/licenses/by/3.0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This work is licensed under a Creative </a:t>
            </a:r>
            <a:r>
              <a:rPr sz="1600" spc="-15" dirty="0">
                <a:solidFill>
                  <a:prstClr val="black"/>
                </a:solidFill>
                <a:latin typeface="Times New Roman"/>
                <a:cs typeface="Times New Roman"/>
              </a:rPr>
              <a:t>Commons 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Attribution 3.0 Unported License</a:t>
            </a:r>
            <a:r>
              <a:rPr sz="1600" spc="2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[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  <a:hlinkClick r:id="rId2" tooltip="Creative Commons license"/>
              </a:rPr>
              <a:t>http://creativecommons.org/licenses/by/3.0]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25"/>
              </a:spcBef>
            </a:pPr>
            <a:endParaRPr sz="165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784860"/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This project is sponsored by a $15.9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million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grant from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U.S. Department of </a:t>
            </a:r>
            <a:r>
              <a:rPr sz="1600" spc="-15" dirty="0">
                <a:solidFill>
                  <a:prstClr val="black"/>
                </a:solidFill>
                <a:latin typeface="Times New Roman"/>
                <a:cs typeface="Times New Roman"/>
              </a:rPr>
              <a:t>Labor, 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Employment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and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Training</a:t>
            </a:r>
            <a:r>
              <a:rPr sz="1600" spc="-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Administration.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5080">
              <a:lnSpc>
                <a:spcPct val="99800"/>
              </a:lnSpc>
            </a:pP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AMMQC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program is an Equal Opportunity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program.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Adaptive equipment is available upon  request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for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individuals with disabilities. This workforce product was funded by a grant awarded  by the U.S. Department of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Labor’s Employment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and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Training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Administration. The product was  created by the grantee and does not necessarily reflect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official position of the U.S. 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Department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1600" spc="-20" dirty="0">
                <a:solidFill>
                  <a:prstClr val="black"/>
                </a:solidFill>
                <a:latin typeface="Times New Roman"/>
                <a:cs typeface="Times New Roman"/>
              </a:rPr>
              <a:t>Labor.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The U.S. Department of Labor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makes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no guarantees, warranties, or  assurances of any kind, express or implied, with respect to such information,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including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any  information on linked sites and including, but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not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limited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to,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accuracy of the information or its  completeness, timeliness, usefulness, </a:t>
            </a:r>
            <a:r>
              <a:rPr sz="1600" spc="-20" dirty="0">
                <a:solidFill>
                  <a:prstClr val="black"/>
                </a:solidFill>
                <a:latin typeface="Times New Roman"/>
                <a:cs typeface="Times New Roman"/>
              </a:rPr>
              <a:t>adequacy,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continued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availability,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or</a:t>
            </a:r>
            <a:r>
              <a:rPr sz="1600" spc="3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ownership.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 descr="MWCC logo" title="MWCC logo"/>
          <p:cNvSpPr/>
          <p:nvPr/>
        </p:nvSpPr>
        <p:spPr>
          <a:xfrm>
            <a:off x="1453896" y="5180076"/>
            <a:ext cx="2770631" cy="7315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 descr="AMMQC logo" title="AMMQC logo"/>
          <p:cNvSpPr/>
          <p:nvPr/>
        </p:nvSpPr>
        <p:spPr>
          <a:xfrm>
            <a:off x="5100828" y="4796028"/>
            <a:ext cx="2577083" cy="1257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799" y="36227"/>
            <a:ext cx="7601887" cy="649574"/>
          </a:xfrm>
        </p:spPr>
        <p:txBody>
          <a:bodyPr>
            <a:normAutofit/>
          </a:bodyPr>
          <a:lstStyle/>
          <a:p>
            <a:r>
              <a:rPr lang="en-US" sz="1600" dirty="0" smtClean="0"/>
              <a:t>Disclaimer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85049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ATOMIC STRUCTURE</a:t>
            </a:r>
            <a:endParaRPr lang="en-US" b="1" dirty="0"/>
          </a:p>
        </p:txBody>
      </p:sp>
      <p:pic>
        <p:nvPicPr>
          <p:cNvPr id="2" name="Picture 1" descr="general strucure of an atom" title="general strucure of an atom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524000"/>
            <a:ext cx="7944892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6122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COPPER ATOM</a:t>
            </a:r>
            <a:endParaRPr lang="en-US" b="1" dirty="0"/>
          </a:p>
        </p:txBody>
      </p:sp>
      <p:grpSp>
        <p:nvGrpSpPr>
          <p:cNvPr id="18" name="Group 17" descr="structure of  copper atom" title="structure of  copper atom"/>
          <p:cNvGrpSpPr/>
          <p:nvPr/>
        </p:nvGrpSpPr>
        <p:grpSpPr>
          <a:xfrm>
            <a:off x="1371600" y="1447800"/>
            <a:ext cx="7391400" cy="4663440"/>
            <a:chOff x="1371600" y="1447800"/>
            <a:chExt cx="7391400" cy="4663440"/>
          </a:xfrm>
        </p:grpSpPr>
        <p:sp>
          <p:nvSpPr>
            <p:cNvPr id="133" name="Oval 132"/>
            <p:cNvSpPr>
              <a:spLocks noChangeAspect="1"/>
            </p:cNvSpPr>
            <p:nvPr/>
          </p:nvSpPr>
          <p:spPr>
            <a:xfrm>
              <a:off x="1371600" y="1447800"/>
              <a:ext cx="4663440" cy="4663440"/>
            </a:xfrm>
            <a:prstGeom prst="ellipse">
              <a:avLst/>
            </a:prstGeom>
            <a:noFill/>
            <a:ln w="63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>
              <a:spLocks noChangeAspect="1"/>
            </p:cNvSpPr>
            <p:nvPr/>
          </p:nvSpPr>
          <p:spPr>
            <a:xfrm>
              <a:off x="2063115" y="2127885"/>
              <a:ext cx="3291840" cy="3291840"/>
            </a:xfrm>
            <a:prstGeom prst="ellipse">
              <a:avLst/>
            </a:prstGeom>
            <a:noFill/>
            <a:ln w="63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>
              <a:spLocks noChangeAspect="1"/>
            </p:cNvSpPr>
            <p:nvPr/>
          </p:nvSpPr>
          <p:spPr>
            <a:xfrm>
              <a:off x="2205990" y="2270760"/>
              <a:ext cx="3017520" cy="3017520"/>
            </a:xfrm>
            <a:prstGeom prst="ellipse">
              <a:avLst/>
            </a:prstGeom>
            <a:noFill/>
            <a:ln w="63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>
              <a:spLocks noChangeAspect="1"/>
            </p:cNvSpPr>
            <p:nvPr/>
          </p:nvSpPr>
          <p:spPr>
            <a:xfrm>
              <a:off x="2343150" y="2407920"/>
              <a:ext cx="2743200" cy="2743200"/>
            </a:xfrm>
            <a:prstGeom prst="ellipse">
              <a:avLst/>
            </a:prstGeom>
            <a:noFill/>
            <a:ln w="63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/>
            <p:cNvSpPr>
              <a:spLocks noChangeAspect="1"/>
            </p:cNvSpPr>
            <p:nvPr/>
          </p:nvSpPr>
          <p:spPr>
            <a:xfrm>
              <a:off x="2600325" y="2705100"/>
              <a:ext cx="2194560" cy="2194560"/>
            </a:xfrm>
            <a:prstGeom prst="ellipse">
              <a:avLst/>
            </a:prstGeom>
            <a:noFill/>
            <a:ln w="63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>
              <a:spLocks noChangeAspect="1"/>
            </p:cNvSpPr>
            <p:nvPr/>
          </p:nvSpPr>
          <p:spPr>
            <a:xfrm>
              <a:off x="2737485" y="2847975"/>
              <a:ext cx="1920240" cy="1920240"/>
            </a:xfrm>
            <a:prstGeom prst="ellipse">
              <a:avLst/>
            </a:prstGeom>
            <a:noFill/>
            <a:ln w="63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3011805" y="3116580"/>
              <a:ext cx="1371600" cy="1371600"/>
            </a:xfrm>
            <a:prstGeom prst="ellipse">
              <a:avLst/>
            </a:prstGeom>
            <a:noFill/>
            <a:ln w="63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4991444" y="3545205"/>
              <a:ext cx="171450" cy="171450"/>
              <a:chOff x="0" y="0"/>
              <a:chExt cx="228600" cy="228600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0" y="0"/>
                <a:ext cx="228600" cy="2286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</p:sp>
          <p:sp>
            <p:nvSpPr>
              <p:cNvPr id="33" name="Oval 4"/>
              <p:cNvSpPr/>
              <p:nvPr/>
            </p:nvSpPr>
            <p:spPr>
              <a:xfrm>
                <a:off x="33478" y="33478"/>
                <a:ext cx="161644" cy="16164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10668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kern="1200" dirty="0" smtClean="0"/>
                  <a:t>-</a:t>
                </a:r>
                <a:endParaRPr lang="en-US" sz="2400" kern="1200" dirty="0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2257425" y="3630930"/>
              <a:ext cx="171450" cy="171450"/>
              <a:chOff x="0" y="0"/>
              <a:chExt cx="228600" cy="228600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0" y="0"/>
                <a:ext cx="228600" cy="2286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</p:sp>
          <p:sp>
            <p:nvSpPr>
              <p:cNvPr id="36" name="Oval 4"/>
              <p:cNvSpPr/>
              <p:nvPr/>
            </p:nvSpPr>
            <p:spPr>
              <a:xfrm>
                <a:off x="33478" y="33478"/>
                <a:ext cx="161644" cy="16164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10668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kern="1200" dirty="0" smtClean="0"/>
                  <a:t>-</a:t>
                </a:r>
                <a:endParaRPr lang="en-US" sz="2400" kern="1200" dirty="0"/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2326005" y="2950845"/>
              <a:ext cx="171450" cy="171450"/>
              <a:chOff x="0" y="0"/>
              <a:chExt cx="228600" cy="228600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0" y="0"/>
                <a:ext cx="228600" cy="2286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</p:sp>
          <p:sp>
            <p:nvSpPr>
              <p:cNvPr id="39" name="Oval 4"/>
              <p:cNvSpPr/>
              <p:nvPr/>
            </p:nvSpPr>
            <p:spPr>
              <a:xfrm>
                <a:off x="33478" y="33478"/>
                <a:ext cx="161644" cy="16164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10668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kern="1200" dirty="0" smtClean="0"/>
                  <a:t>-</a:t>
                </a:r>
                <a:endParaRPr lang="en-US" sz="2400" kern="1200" dirty="0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3678212" y="2207895"/>
              <a:ext cx="171450" cy="171450"/>
              <a:chOff x="0" y="0"/>
              <a:chExt cx="228600" cy="228600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0" y="0"/>
                <a:ext cx="228600" cy="2286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</p:sp>
          <p:sp>
            <p:nvSpPr>
              <p:cNvPr id="42" name="Oval 4"/>
              <p:cNvSpPr/>
              <p:nvPr/>
            </p:nvSpPr>
            <p:spPr>
              <a:xfrm>
                <a:off x="33478" y="33478"/>
                <a:ext cx="161644" cy="16164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10668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kern="1200" dirty="0" smtClean="0"/>
                  <a:t>-</a:t>
                </a:r>
                <a:endParaRPr lang="en-US" sz="2400" kern="1200" dirty="0"/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4880610" y="2847975"/>
              <a:ext cx="171450" cy="171450"/>
              <a:chOff x="0" y="0"/>
              <a:chExt cx="228600" cy="228600"/>
            </a:xfrm>
          </p:grpSpPr>
          <p:sp>
            <p:nvSpPr>
              <p:cNvPr id="44" name="Oval 43"/>
              <p:cNvSpPr/>
              <p:nvPr/>
            </p:nvSpPr>
            <p:spPr>
              <a:xfrm>
                <a:off x="0" y="0"/>
                <a:ext cx="228600" cy="2286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</p:sp>
          <p:sp>
            <p:nvSpPr>
              <p:cNvPr id="45" name="Oval 4"/>
              <p:cNvSpPr/>
              <p:nvPr/>
            </p:nvSpPr>
            <p:spPr>
              <a:xfrm>
                <a:off x="33478" y="33478"/>
                <a:ext cx="161644" cy="16164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10668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kern="1200" dirty="0" smtClean="0"/>
                  <a:t>-</a:t>
                </a:r>
                <a:endParaRPr lang="en-US" sz="2400" kern="1200" dirty="0"/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4819994" y="4628807"/>
              <a:ext cx="171450" cy="171450"/>
              <a:chOff x="0" y="0"/>
              <a:chExt cx="228600" cy="228600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0" y="0"/>
                <a:ext cx="228600" cy="2286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</p:sp>
          <p:sp>
            <p:nvSpPr>
              <p:cNvPr id="51" name="Oval 4"/>
              <p:cNvSpPr/>
              <p:nvPr/>
            </p:nvSpPr>
            <p:spPr>
              <a:xfrm>
                <a:off x="33478" y="33478"/>
                <a:ext cx="161644" cy="16164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10668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kern="1200" dirty="0" smtClean="0"/>
                  <a:t>-</a:t>
                </a:r>
                <a:endParaRPr lang="en-US" sz="2400" kern="1200" dirty="0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3586772" y="5168265"/>
              <a:ext cx="171450" cy="171450"/>
              <a:chOff x="0" y="0"/>
              <a:chExt cx="228600" cy="228600"/>
            </a:xfrm>
          </p:grpSpPr>
          <p:sp>
            <p:nvSpPr>
              <p:cNvPr id="53" name="Oval 52"/>
              <p:cNvSpPr/>
              <p:nvPr/>
            </p:nvSpPr>
            <p:spPr>
              <a:xfrm>
                <a:off x="0" y="0"/>
                <a:ext cx="228600" cy="2286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</p:sp>
          <p:sp>
            <p:nvSpPr>
              <p:cNvPr id="54" name="Oval 4"/>
              <p:cNvSpPr/>
              <p:nvPr/>
            </p:nvSpPr>
            <p:spPr>
              <a:xfrm>
                <a:off x="33478" y="33478"/>
                <a:ext cx="161644" cy="16164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10668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kern="1200" dirty="0" smtClean="0"/>
                  <a:t>-</a:t>
                </a:r>
                <a:endParaRPr lang="en-US" sz="2400" kern="1200" dirty="0"/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2403767" y="4568190"/>
              <a:ext cx="171450" cy="171450"/>
              <a:chOff x="0" y="0"/>
              <a:chExt cx="228600" cy="228600"/>
            </a:xfrm>
          </p:grpSpPr>
          <p:sp>
            <p:nvSpPr>
              <p:cNvPr id="56" name="Oval 55"/>
              <p:cNvSpPr/>
              <p:nvPr/>
            </p:nvSpPr>
            <p:spPr>
              <a:xfrm>
                <a:off x="0" y="0"/>
                <a:ext cx="228600" cy="2286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</p:sp>
          <p:sp>
            <p:nvSpPr>
              <p:cNvPr id="57" name="Oval 4"/>
              <p:cNvSpPr/>
              <p:nvPr/>
            </p:nvSpPr>
            <p:spPr>
              <a:xfrm>
                <a:off x="33478" y="33478"/>
                <a:ext cx="161644" cy="16164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10668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kern="1200" dirty="0" smtClean="0"/>
                  <a:t>-</a:t>
                </a:r>
                <a:endParaRPr lang="en-US" sz="2400" kern="1200" dirty="0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5172860" y="4268762"/>
              <a:ext cx="171450" cy="171450"/>
              <a:chOff x="0" y="0"/>
              <a:chExt cx="228600" cy="228600"/>
            </a:xfrm>
          </p:grpSpPr>
          <p:sp>
            <p:nvSpPr>
              <p:cNvPr id="59" name="Oval 58"/>
              <p:cNvSpPr/>
              <p:nvPr/>
            </p:nvSpPr>
            <p:spPr>
              <a:xfrm>
                <a:off x="0" y="0"/>
                <a:ext cx="228600" cy="2286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</p:sp>
          <p:sp>
            <p:nvSpPr>
              <p:cNvPr id="60" name="Oval 4"/>
              <p:cNvSpPr/>
              <p:nvPr/>
            </p:nvSpPr>
            <p:spPr>
              <a:xfrm>
                <a:off x="33478" y="33478"/>
                <a:ext cx="161644" cy="16164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10668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kern="1200" dirty="0" smtClean="0"/>
                  <a:t>-</a:t>
                </a:r>
                <a:endParaRPr lang="en-US" sz="2400" kern="1200" dirty="0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5169827" y="3097187"/>
              <a:ext cx="171450" cy="171450"/>
              <a:chOff x="0" y="0"/>
              <a:chExt cx="228600" cy="228600"/>
            </a:xfrm>
          </p:grpSpPr>
          <p:sp>
            <p:nvSpPr>
              <p:cNvPr id="62" name="Oval 61"/>
              <p:cNvSpPr/>
              <p:nvPr/>
            </p:nvSpPr>
            <p:spPr>
              <a:xfrm>
                <a:off x="0" y="0"/>
                <a:ext cx="228600" cy="2286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</p:sp>
          <p:sp>
            <p:nvSpPr>
              <p:cNvPr id="63" name="Oval 4"/>
              <p:cNvSpPr/>
              <p:nvPr/>
            </p:nvSpPr>
            <p:spPr>
              <a:xfrm>
                <a:off x="33478" y="33478"/>
                <a:ext cx="161644" cy="16164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10668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kern="1200" dirty="0" smtClean="0"/>
                  <a:t>-</a:t>
                </a:r>
                <a:endParaRPr lang="en-US" sz="2400" kern="1200" dirty="0"/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425659" y="2257901"/>
              <a:ext cx="171450" cy="171450"/>
              <a:chOff x="0" y="0"/>
              <a:chExt cx="228600" cy="228600"/>
            </a:xfrm>
          </p:grpSpPr>
          <p:sp>
            <p:nvSpPr>
              <p:cNvPr id="65" name="Oval 64"/>
              <p:cNvSpPr/>
              <p:nvPr/>
            </p:nvSpPr>
            <p:spPr>
              <a:xfrm>
                <a:off x="0" y="0"/>
                <a:ext cx="228600" cy="2286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</p:sp>
          <p:sp>
            <p:nvSpPr>
              <p:cNvPr id="66" name="Oval 4"/>
              <p:cNvSpPr/>
              <p:nvPr/>
            </p:nvSpPr>
            <p:spPr>
              <a:xfrm>
                <a:off x="33478" y="33478"/>
                <a:ext cx="161644" cy="16164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10668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kern="1200" dirty="0" smtClean="0"/>
                  <a:t>-</a:t>
                </a:r>
                <a:endParaRPr lang="en-US" sz="2400" kern="1200" dirty="0"/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3411855" y="2052372"/>
              <a:ext cx="171450" cy="171450"/>
              <a:chOff x="0" y="0"/>
              <a:chExt cx="228600" cy="228600"/>
            </a:xfrm>
          </p:grpSpPr>
          <p:sp>
            <p:nvSpPr>
              <p:cNvPr id="68" name="Oval 67"/>
              <p:cNvSpPr/>
              <p:nvPr/>
            </p:nvSpPr>
            <p:spPr>
              <a:xfrm>
                <a:off x="0" y="0"/>
                <a:ext cx="228600" cy="2286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</p:sp>
          <p:sp>
            <p:nvSpPr>
              <p:cNvPr id="69" name="Oval 4"/>
              <p:cNvSpPr/>
              <p:nvPr/>
            </p:nvSpPr>
            <p:spPr>
              <a:xfrm>
                <a:off x="33478" y="33478"/>
                <a:ext cx="161644" cy="16164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10668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kern="1200" dirty="0" smtClean="0"/>
                  <a:t>-</a:t>
                </a:r>
                <a:endParaRPr lang="en-US" sz="2400" kern="1200" dirty="0"/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>
              <a:off x="2504388" y="2473034"/>
              <a:ext cx="171450" cy="171450"/>
              <a:chOff x="0" y="0"/>
              <a:chExt cx="228600" cy="228600"/>
            </a:xfrm>
          </p:grpSpPr>
          <p:sp>
            <p:nvSpPr>
              <p:cNvPr id="71" name="Oval 70"/>
              <p:cNvSpPr/>
              <p:nvPr/>
            </p:nvSpPr>
            <p:spPr>
              <a:xfrm>
                <a:off x="0" y="0"/>
                <a:ext cx="228600" cy="2286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</p:sp>
          <p:sp>
            <p:nvSpPr>
              <p:cNvPr id="72" name="Oval 4"/>
              <p:cNvSpPr/>
              <p:nvPr/>
            </p:nvSpPr>
            <p:spPr>
              <a:xfrm>
                <a:off x="33478" y="33478"/>
                <a:ext cx="161644" cy="16164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10668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kern="1200" dirty="0" smtClean="0"/>
                  <a:t>-</a:t>
                </a:r>
                <a:endParaRPr lang="en-US" sz="2400" kern="1200" dirty="0"/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2063115" y="3116580"/>
              <a:ext cx="171450" cy="171450"/>
              <a:chOff x="0" y="0"/>
              <a:chExt cx="228600" cy="228600"/>
            </a:xfrm>
          </p:grpSpPr>
          <p:sp>
            <p:nvSpPr>
              <p:cNvPr id="74" name="Oval 73"/>
              <p:cNvSpPr/>
              <p:nvPr/>
            </p:nvSpPr>
            <p:spPr>
              <a:xfrm>
                <a:off x="0" y="0"/>
                <a:ext cx="228600" cy="2286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</p:sp>
          <p:sp>
            <p:nvSpPr>
              <p:cNvPr id="75" name="Oval 4"/>
              <p:cNvSpPr/>
              <p:nvPr/>
            </p:nvSpPr>
            <p:spPr>
              <a:xfrm>
                <a:off x="33478" y="33478"/>
                <a:ext cx="161644" cy="16164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10668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kern="1200" dirty="0" smtClean="0"/>
                  <a:t>-</a:t>
                </a:r>
                <a:endParaRPr lang="en-US" sz="2400" kern="1200" dirty="0"/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2034540" y="4179570"/>
              <a:ext cx="171450" cy="171450"/>
              <a:chOff x="0" y="0"/>
              <a:chExt cx="228600" cy="228600"/>
            </a:xfrm>
          </p:grpSpPr>
          <p:sp>
            <p:nvSpPr>
              <p:cNvPr id="77" name="Oval 76"/>
              <p:cNvSpPr/>
              <p:nvPr/>
            </p:nvSpPr>
            <p:spPr>
              <a:xfrm>
                <a:off x="0" y="0"/>
                <a:ext cx="228600" cy="2286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</p:sp>
          <p:sp>
            <p:nvSpPr>
              <p:cNvPr id="78" name="Oval 4"/>
              <p:cNvSpPr/>
              <p:nvPr/>
            </p:nvSpPr>
            <p:spPr>
              <a:xfrm>
                <a:off x="33478" y="33478"/>
                <a:ext cx="161644" cy="16164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10668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kern="1200" dirty="0" smtClean="0"/>
                  <a:t>-</a:t>
                </a:r>
                <a:endParaRPr lang="en-US" sz="2400" kern="1200" dirty="0"/>
              </a:p>
            </p:txBody>
          </p:sp>
        </p:grpSp>
        <p:grpSp>
          <p:nvGrpSpPr>
            <p:cNvPr id="79" name="Group 78"/>
            <p:cNvGrpSpPr/>
            <p:nvPr/>
          </p:nvGrpSpPr>
          <p:grpSpPr>
            <a:xfrm>
              <a:off x="2502140" y="4880267"/>
              <a:ext cx="171450" cy="171450"/>
              <a:chOff x="0" y="0"/>
              <a:chExt cx="228600" cy="228600"/>
            </a:xfrm>
          </p:grpSpPr>
          <p:sp>
            <p:nvSpPr>
              <p:cNvPr id="80" name="Oval 79"/>
              <p:cNvSpPr/>
              <p:nvPr/>
            </p:nvSpPr>
            <p:spPr>
              <a:xfrm>
                <a:off x="0" y="0"/>
                <a:ext cx="228600" cy="2286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</p:sp>
          <p:sp>
            <p:nvSpPr>
              <p:cNvPr id="81" name="Oval 4"/>
              <p:cNvSpPr/>
              <p:nvPr/>
            </p:nvSpPr>
            <p:spPr>
              <a:xfrm>
                <a:off x="33478" y="33478"/>
                <a:ext cx="161644" cy="16164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10668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kern="1200" dirty="0" smtClean="0"/>
                  <a:t>-</a:t>
                </a:r>
                <a:endParaRPr lang="en-US" sz="2400" kern="1200" dirty="0"/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>
              <a:off x="3371850" y="5315825"/>
              <a:ext cx="171450" cy="171450"/>
              <a:chOff x="0" y="0"/>
              <a:chExt cx="228600" cy="228600"/>
            </a:xfrm>
          </p:grpSpPr>
          <p:sp>
            <p:nvSpPr>
              <p:cNvPr id="83" name="Oval 82"/>
              <p:cNvSpPr/>
              <p:nvPr/>
            </p:nvSpPr>
            <p:spPr>
              <a:xfrm>
                <a:off x="0" y="0"/>
                <a:ext cx="228600" cy="2286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</p:sp>
          <p:sp>
            <p:nvSpPr>
              <p:cNvPr id="84" name="Oval 4"/>
              <p:cNvSpPr/>
              <p:nvPr/>
            </p:nvSpPr>
            <p:spPr>
              <a:xfrm>
                <a:off x="33478" y="33478"/>
                <a:ext cx="161644" cy="16164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10668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kern="1200" dirty="0" smtClean="0"/>
                  <a:t>-</a:t>
                </a:r>
                <a:endParaRPr lang="en-US" sz="2400" kern="1200" dirty="0"/>
              </a:p>
            </p:txBody>
          </p:sp>
        </p:grpSp>
        <p:grpSp>
          <p:nvGrpSpPr>
            <p:cNvPr id="85" name="Group 84"/>
            <p:cNvGrpSpPr/>
            <p:nvPr/>
          </p:nvGrpSpPr>
          <p:grpSpPr>
            <a:xfrm>
              <a:off x="4597109" y="5046002"/>
              <a:ext cx="171450" cy="171450"/>
              <a:chOff x="0" y="0"/>
              <a:chExt cx="228600" cy="228600"/>
            </a:xfrm>
          </p:grpSpPr>
          <p:sp>
            <p:nvSpPr>
              <p:cNvPr id="86" name="Oval 85"/>
              <p:cNvSpPr/>
              <p:nvPr/>
            </p:nvSpPr>
            <p:spPr>
              <a:xfrm>
                <a:off x="0" y="0"/>
                <a:ext cx="228600" cy="2286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</p:sp>
          <p:sp>
            <p:nvSpPr>
              <p:cNvPr id="87" name="Oval 4"/>
              <p:cNvSpPr/>
              <p:nvPr/>
            </p:nvSpPr>
            <p:spPr>
              <a:xfrm>
                <a:off x="33478" y="33478"/>
                <a:ext cx="161644" cy="16164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10668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kern="1200" dirty="0" smtClean="0"/>
                  <a:t>-</a:t>
                </a:r>
                <a:endParaRPr lang="en-US" sz="2400" kern="1200" dirty="0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3629025" y="4819650"/>
              <a:ext cx="171450" cy="171450"/>
              <a:chOff x="0" y="0"/>
              <a:chExt cx="228600" cy="228600"/>
            </a:xfrm>
          </p:grpSpPr>
          <p:sp>
            <p:nvSpPr>
              <p:cNvPr id="89" name="Oval 88"/>
              <p:cNvSpPr/>
              <p:nvPr/>
            </p:nvSpPr>
            <p:spPr>
              <a:xfrm>
                <a:off x="0" y="0"/>
                <a:ext cx="228600" cy="2286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</p:sp>
          <p:sp>
            <p:nvSpPr>
              <p:cNvPr id="90" name="Oval 4"/>
              <p:cNvSpPr/>
              <p:nvPr/>
            </p:nvSpPr>
            <p:spPr>
              <a:xfrm>
                <a:off x="33478" y="33478"/>
                <a:ext cx="161644" cy="16164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10668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kern="1200" dirty="0" smtClean="0"/>
                  <a:t>-</a:t>
                </a:r>
                <a:endParaRPr lang="en-US" sz="2400" kern="1200" dirty="0"/>
              </a:p>
            </p:txBody>
          </p:sp>
        </p:grpSp>
        <p:grpSp>
          <p:nvGrpSpPr>
            <p:cNvPr id="91" name="Group 90"/>
            <p:cNvGrpSpPr/>
            <p:nvPr/>
          </p:nvGrpSpPr>
          <p:grpSpPr>
            <a:xfrm>
              <a:off x="3110178" y="2902877"/>
              <a:ext cx="171450" cy="171450"/>
              <a:chOff x="0" y="0"/>
              <a:chExt cx="228600" cy="228600"/>
            </a:xfrm>
          </p:grpSpPr>
          <p:sp>
            <p:nvSpPr>
              <p:cNvPr id="92" name="Oval 91"/>
              <p:cNvSpPr/>
              <p:nvPr/>
            </p:nvSpPr>
            <p:spPr>
              <a:xfrm>
                <a:off x="0" y="0"/>
                <a:ext cx="228600" cy="2286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</p:sp>
          <p:sp>
            <p:nvSpPr>
              <p:cNvPr id="93" name="Oval 4"/>
              <p:cNvSpPr/>
              <p:nvPr/>
            </p:nvSpPr>
            <p:spPr>
              <a:xfrm>
                <a:off x="33478" y="33478"/>
                <a:ext cx="161644" cy="16164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10668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kern="1200" dirty="0" smtClean="0"/>
                  <a:t>-</a:t>
                </a:r>
                <a:endParaRPr lang="en-US" sz="2400" kern="1200" dirty="0"/>
              </a:p>
            </p:txBody>
          </p:sp>
        </p:grpSp>
        <p:grpSp>
          <p:nvGrpSpPr>
            <p:cNvPr id="94" name="Group 93"/>
            <p:cNvGrpSpPr/>
            <p:nvPr/>
          </p:nvGrpSpPr>
          <p:grpSpPr>
            <a:xfrm>
              <a:off x="4511384" y="4347554"/>
              <a:ext cx="171450" cy="171450"/>
              <a:chOff x="0" y="0"/>
              <a:chExt cx="228600" cy="228600"/>
            </a:xfrm>
          </p:grpSpPr>
          <p:sp>
            <p:nvSpPr>
              <p:cNvPr id="95" name="Oval 94"/>
              <p:cNvSpPr/>
              <p:nvPr/>
            </p:nvSpPr>
            <p:spPr>
              <a:xfrm>
                <a:off x="0" y="0"/>
                <a:ext cx="228600" cy="2286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</p:sp>
          <p:sp>
            <p:nvSpPr>
              <p:cNvPr id="96" name="Oval 4"/>
              <p:cNvSpPr/>
              <p:nvPr/>
            </p:nvSpPr>
            <p:spPr>
              <a:xfrm>
                <a:off x="33478" y="33478"/>
                <a:ext cx="161644" cy="16164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10668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kern="1200" dirty="0" smtClean="0"/>
                  <a:t>-</a:t>
                </a:r>
                <a:endParaRPr lang="en-US" sz="2400" kern="1200" dirty="0"/>
              </a:p>
            </p:txBody>
          </p:sp>
        </p:grpSp>
        <p:grpSp>
          <p:nvGrpSpPr>
            <p:cNvPr id="97" name="Group 96"/>
            <p:cNvGrpSpPr/>
            <p:nvPr/>
          </p:nvGrpSpPr>
          <p:grpSpPr>
            <a:xfrm>
              <a:off x="4122764" y="4525937"/>
              <a:ext cx="171450" cy="171450"/>
              <a:chOff x="0" y="0"/>
              <a:chExt cx="228600" cy="228600"/>
            </a:xfrm>
          </p:grpSpPr>
          <p:sp>
            <p:nvSpPr>
              <p:cNvPr id="98" name="Oval 97"/>
              <p:cNvSpPr/>
              <p:nvPr/>
            </p:nvSpPr>
            <p:spPr>
              <a:xfrm>
                <a:off x="0" y="0"/>
                <a:ext cx="228600" cy="2286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</p:sp>
          <p:sp>
            <p:nvSpPr>
              <p:cNvPr id="99" name="Oval 4"/>
              <p:cNvSpPr/>
              <p:nvPr/>
            </p:nvSpPr>
            <p:spPr>
              <a:xfrm>
                <a:off x="33478" y="33478"/>
                <a:ext cx="161644" cy="16164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10668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kern="1200" dirty="0" smtClean="0"/>
                  <a:t>-</a:t>
                </a:r>
                <a:endParaRPr lang="en-US" sz="2400" kern="1200" dirty="0"/>
              </a:p>
            </p:txBody>
          </p:sp>
        </p:grpSp>
        <p:grpSp>
          <p:nvGrpSpPr>
            <p:cNvPr id="100" name="Group 99"/>
            <p:cNvGrpSpPr/>
            <p:nvPr/>
          </p:nvGrpSpPr>
          <p:grpSpPr>
            <a:xfrm>
              <a:off x="2683802" y="4297337"/>
              <a:ext cx="171450" cy="171450"/>
              <a:chOff x="0" y="0"/>
              <a:chExt cx="228600" cy="228600"/>
            </a:xfrm>
          </p:grpSpPr>
          <p:sp>
            <p:nvSpPr>
              <p:cNvPr id="101" name="Oval 100"/>
              <p:cNvSpPr/>
              <p:nvPr/>
            </p:nvSpPr>
            <p:spPr>
              <a:xfrm>
                <a:off x="0" y="0"/>
                <a:ext cx="228600" cy="2286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</p:sp>
          <p:sp>
            <p:nvSpPr>
              <p:cNvPr id="102" name="Oval 4"/>
              <p:cNvSpPr/>
              <p:nvPr/>
            </p:nvSpPr>
            <p:spPr>
              <a:xfrm>
                <a:off x="33478" y="33478"/>
                <a:ext cx="161644" cy="16164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10668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kern="1200" dirty="0" smtClean="0"/>
                  <a:t>-</a:t>
                </a:r>
                <a:endParaRPr lang="en-US" sz="2400" kern="1200" dirty="0"/>
              </a:p>
            </p:txBody>
          </p:sp>
        </p:grpSp>
        <p:grpSp>
          <p:nvGrpSpPr>
            <p:cNvPr id="103" name="Group 102"/>
            <p:cNvGrpSpPr/>
            <p:nvPr/>
          </p:nvGrpSpPr>
          <p:grpSpPr>
            <a:xfrm>
              <a:off x="2600325" y="3322320"/>
              <a:ext cx="171450" cy="171450"/>
              <a:chOff x="0" y="0"/>
              <a:chExt cx="228600" cy="228600"/>
            </a:xfrm>
          </p:grpSpPr>
          <p:sp>
            <p:nvSpPr>
              <p:cNvPr id="104" name="Oval 103"/>
              <p:cNvSpPr/>
              <p:nvPr/>
            </p:nvSpPr>
            <p:spPr>
              <a:xfrm>
                <a:off x="0" y="0"/>
                <a:ext cx="228600" cy="2286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</p:sp>
          <p:sp>
            <p:nvSpPr>
              <p:cNvPr id="105" name="Oval 4"/>
              <p:cNvSpPr/>
              <p:nvPr/>
            </p:nvSpPr>
            <p:spPr>
              <a:xfrm>
                <a:off x="33478" y="33478"/>
                <a:ext cx="161644" cy="16164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10668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kern="1200" dirty="0" smtClean="0"/>
                  <a:t>-</a:t>
                </a:r>
                <a:endParaRPr lang="en-US" sz="2400" kern="1200" dirty="0"/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4507917" y="3074327"/>
              <a:ext cx="171450" cy="171450"/>
              <a:chOff x="0" y="0"/>
              <a:chExt cx="228600" cy="228600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0" y="0"/>
                <a:ext cx="228600" cy="2286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</p:sp>
          <p:sp>
            <p:nvSpPr>
              <p:cNvPr id="108" name="Oval 4"/>
              <p:cNvSpPr/>
              <p:nvPr/>
            </p:nvSpPr>
            <p:spPr>
              <a:xfrm>
                <a:off x="33478" y="33478"/>
                <a:ext cx="161644" cy="16164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10668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kern="1200" dirty="0" smtClean="0"/>
                  <a:t>-</a:t>
                </a:r>
                <a:endParaRPr lang="en-US" sz="2400" kern="1200" dirty="0"/>
              </a:p>
            </p:txBody>
          </p:sp>
        </p:grpSp>
        <p:grpSp>
          <p:nvGrpSpPr>
            <p:cNvPr id="109" name="Group 108"/>
            <p:cNvGrpSpPr/>
            <p:nvPr/>
          </p:nvGrpSpPr>
          <p:grpSpPr>
            <a:xfrm>
              <a:off x="3015272" y="4061804"/>
              <a:ext cx="171450" cy="171450"/>
              <a:chOff x="0" y="0"/>
              <a:chExt cx="228600" cy="228600"/>
            </a:xfrm>
          </p:grpSpPr>
          <p:sp>
            <p:nvSpPr>
              <p:cNvPr id="110" name="Oval 109"/>
              <p:cNvSpPr/>
              <p:nvPr/>
            </p:nvSpPr>
            <p:spPr>
              <a:xfrm>
                <a:off x="0" y="0"/>
                <a:ext cx="228600" cy="2286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</p:sp>
          <p:sp>
            <p:nvSpPr>
              <p:cNvPr id="111" name="Oval 4"/>
              <p:cNvSpPr/>
              <p:nvPr/>
            </p:nvSpPr>
            <p:spPr>
              <a:xfrm>
                <a:off x="33478" y="33478"/>
                <a:ext cx="161644" cy="16164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10668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kern="1200" dirty="0" smtClean="0"/>
                  <a:t>-</a:t>
                </a:r>
                <a:endParaRPr lang="en-US" sz="2400" kern="1200" dirty="0"/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3629025" y="2619375"/>
              <a:ext cx="171450" cy="171450"/>
              <a:chOff x="0" y="0"/>
              <a:chExt cx="228600" cy="228600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0" y="0"/>
                <a:ext cx="228600" cy="2286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</p:sp>
          <p:sp>
            <p:nvSpPr>
              <p:cNvPr id="114" name="Oval 4"/>
              <p:cNvSpPr/>
              <p:nvPr/>
            </p:nvSpPr>
            <p:spPr>
              <a:xfrm>
                <a:off x="33478" y="33478"/>
                <a:ext cx="161644" cy="16164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10668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kern="1200" dirty="0" smtClean="0"/>
                  <a:t>-</a:t>
                </a:r>
                <a:endParaRPr lang="en-US" sz="2400" kern="1200" dirty="0"/>
              </a:p>
            </p:txBody>
          </p:sp>
        </p:grpSp>
        <p:graphicFrame>
          <p:nvGraphicFramePr>
            <p:cNvPr id="8" name="Diagram 7"/>
            <p:cNvGraphicFramePr/>
            <p:nvPr>
              <p:extLst>
                <p:ext uri="{D42A27DB-BD31-4B8C-83A1-F6EECF244321}">
                  <p14:modId xmlns:p14="http://schemas.microsoft.com/office/powerpoint/2010/main" val="3278956150"/>
                </p:ext>
              </p:extLst>
            </p:nvPr>
          </p:nvGraphicFramePr>
          <p:xfrm>
            <a:off x="4040505" y="3211487"/>
            <a:ext cx="171450" cy="17145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pSp>
          <p:nvGrpSpPr>
            <p:cNvPr id="12" name="Group 11"/>
            <p:cNvGrpSpPr/>
            <p:nvPr/>
          </p:nvGrpSpPr>
          <p:grpSpPr>
            <a:xfrm>
              <a:off x="3457575" y="3493770"/>
              <a:ext cx="525780" cy="566816"/>
              <a:chOff x="1661160" y="4610100"/>
              <a:chExt cx="701040" cy="755754"/>
            </a:xfrm>
          </p:grpSpPr>
          <p:graphicFrame>
            <p:nvGraphicFramePr>
              <p:cNvPr id="6" name="Diagram 5"/>
              <p:cNvGraphicFramePr/>
              <p:nvPr>
                <p:extLst>
                  <p:ext uri="{D42A27DB-BD31-4B8C-83A1-F6EECF244321}">
                    <p14:modId xmlns:p14="http://schemas.microsoft.com/office/powerpoint/2010/main" val="3029502640"/>
                  </p:ext>
                </p:extLst>
              </p:nvPr>
            </p:nvGraphicFramePr>
            <p:xfrm>
              <a:off x="1813560" y="4869180"/>
              <a:ext cx="228600" cy="2286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8" r:lo="rId9" r:qs="rId10" r:cs="rId11"/>
              </a:graphicData>
            </a:graphic>
          </p:graphicFrame>
          <p:sp>
            <p:nvSpPr>
              <p:cNvPr id="17" name="Oval 16"/>
              <p:cNvSpPr/>
              <p:nvPr/>
            </p:nvSpPr>
            <p:spPr>
              <a:xfrm>
                <a:off x="1714500" y="4754880"/>
                <a:ext cx="228600" cy="228600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</p:sp>
          <p:sp>
            <p:nvSpPr>
              <p:cNvPr id="19" name="Oval 18"/>
              <p:cNvSpPr/>
              <p:nvPr/>
            </p:nvSpPr>
            <p:spPr>
              <a:xfrm>
                <a:off x="1912620" y="4805222"/>
                <a:ext cx="228600" cy="228600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</p:sp>
          <p:sp>
            <p:nvSpPr>
              <p:cNvPr id="21" name="Oval 20"/>
              <p:cNvSpPr/>
              <p:nvPr/>
            </p:nvSpPr>
            <p:spPr>
              <a:xfrm>
                <a:off x="1775460" y="5067300"/>
                <a:ext cx="228600" cy="228600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</p:sp>
          <p:graphicFrame>
            <p:nvGraphicFramePr>
              <p:cNvPr id="24" name="Diagram 23"/>
              <p:cNvGraphicFramePr/>
              <p:nvPr>
                <p:extLst>
                  <p:ext uri="{D42A27DB-BD31-4B8C-83A1-F6EECF244321}">
                    <p14:modId xmlns:p14="http://schemas.microsoft.com/office/powerpoint/2010/main" val="3359116667"/>
                  </p:ext>
                </p:extLst>
              </p:nvPr>
            </p:nvGraphicFramePr>
            <p:xfrm>
              <a:off x="1828800" y="4716780"/>
              <a:ext cx="228600" cy="2286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13" r:lo="rId14" r:qs="rId15" r:cs="rId16"/>
              </a:graphicData>
            </a:graphic>
          </p:graphicFrame>
          <p:graphicFrame>
            <p:nvGraphicFramePr>
              <p:cNvPr id="26" name="Diagram 25"/>
              <p:cNvGraphicFramePr/>
              <p:nvPr>
                <p:extLst>
                  <p:ext uri="{D42A27DB-BD31-4B8C-83A1-F6EECF244321}">
                    <p14:modId xmlns:p14="http://schemas.microsoft.com/office/powerpoint/2010/main" val="3376330358"/>
                  </p:ext>
                </p:extLst>
              </p:nvPr>
            </p:nvGraphicFramePr>
            <p:xfrm>
              <a:off x="2026920" y="4919522"/>
              <a:ext cx="228600" cy="2286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18" r:lo="rId19" r:qs="rId20" r:cs="rId21"/>
              </a:graphicData>
            </a:graphic>
          </p:graphicFrame>
          <p:graphicFrame>
            <p:nvGraphicFramePr>
              <p:cNvPr id="27" name="Diagram 26"/>
              <p:cNvGraphicFramePr/>
              <p:nvPr>
                <p:extLst>
                  <p:ext uri="{D42A27DB-BD31-4B8C-83A1-F6EECF244321}">
                    <p14:modId xmlns:p14="http://schemas.microsoft.com/office/powerpoint/2010/main" val="1901290880"/>
                  </p:ext>
                </p:extLst>
              </p:nvPr>
            </p:nvGraphicFramePr>
            <p:xfrm>
              <a:off x="2011680" y="4729022"/>
              <a:ext cx="228600" cy="2286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3" r:lo="rId24" r:qs="rId25" r:cs="rId26"/>
              </a:graphicData>
            </a:graphic>
          </p:graphicFrame>
          <p:graphicFrame>
            <p:nvGraphicFramePr>
              <p:cNvPr id="28" name="Diagram 27"/>
              <p:cNvGraphicFramePr/>
              <p:nvPr>
                <p:extLst>
                  <p:ext uri="{D42A27DB-BD31-4B8C-83A1-F6EECF244321}">
                    <p14:modId xmlns:p14="http://schemas.microsoft.com/office/powerpoint/2010/main" val="2192292979"/>
                  </p:ext>
                </p:extLst>
              </p:nvPr>
            </p:nvGraphicFramePr>
            <p:xfrm>
              <a:off x="1905000" y="5137254"/>
              <a:ext cx="228600" cy="2286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8" r:lo="rId29" r:qs="rId30" r:cs="rId31"/>
              </a:graphicData>
            </a:graphic>
          </p:graphicFrame>
          <p:graphicFrame>
            <p:nvGraphicFramePr>
              <p:cNvPr id="29" name="Diagram 28"/>
              <p:cNvGraphicFramePr/>
              <p:nvPr>
                <p:extLst>
                  <p:ext uri="{D42A27DB-BD31-4B8C-83A1-F6EECF244321}">
                    <p14:modId xmlns:p14="http://schemas.microsoft.com/office/powerpoint/2010/main" val="3439070310"/>
                  </p:ext>
                </p:extLst>
              </p:nvPr>
            </p:nvGraphicFramePr>
            <p:xfrm flipV="1">
              <a:off x="1661160" y="4838700"/>
              <a:ext cx="228600" cy="4191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3" r:lo="rId34" r:qs="rId35" r:cs="rId36"/>
              </a:graphicData>
            </a:graphic>
          </p:graphicFrame>
          <p:sp>
            <p:nvSpPr>
              <p:cNvPr id="23" name="Oval 22"/>
              <p:cNvSpPr/>
              <p:nvPr/>
            </p:nvSpPr>
            <p:spPr>
              <a:xfrm>
                <a:off x="2133600" y="4829175"/>
                <a:ext cx="228600" cy="228600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</p:sp>
          <p:sp>
            <p:nvSpPr>
              <p:cNvPr id="22" name="Oval 21"/>
              <p:cNvSpPr/>
              <p:nvPr/>
            </p:nvSpPr>
            <p:spPr>
              <a:xfrm>
                <a:off x="1935480" y="4610100"/>
                <a:ext cx="228600" cy="228600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</p:sp>
          <p:sp>
            <p:nvSpPr>
              <p:cNvPr id="20" name="Oval 19"/>
              <p:cNvSpPr/>
              <p:nvPr/>
            </p:nvSpPr>
            <p:spPr>
              <a:xfrm>
                <a:off x="1905000" y="4991100"/>
                <a:ext cx="228600" cy="228600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</p:sp>
        </p:grpSp>
        <p:sp>
          <p:nvSpPr>
            <p:cNvPr id="125" name="Oval 124"/>
            <p:cNvSpPr>
              <a:spLocks noChangeAspect="1"/>
            </p:cNvSpPr>
            <p:nvPr/>
          </p:nvSpPr>
          <p:spPr>
            <a:xfrm>
              <a:off x="1794510" y="1853565"/>
              <a:ext cx="3840480" cy="3840480"/>
            </a:xfrm>
            <a:prstGeom prst="ellipse">
              <a:avLst/>
            </a:prstGeom>
            <a:noFill/>
            <a:ln w="63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0" name="Group 129"/>
            <p:cNvGrpSpPr/>
            <p:nvPr/>
          </p:nvGrpSpPr>
          <p:grpSpPr>
            <a:xfrm>
              <a:off x="5048594" y="2372201"/>
              <a:ext cx="171450" cy="171450"/>
              <a:chOff x="0" y="0"/>
              <a:chExt cx="228600" cy="228600"/>
            </a:xfrm>
          </p:grpSpPr>
          <p:sp>
            <p:nvSpPr>
              <p:cNvPr id="131" name="Oval 130"/>
              <p:cNvSpPr/>
              <p:nvPr/>
            </p:nvSpPr>
            <p:spPr>
              <a:xfrm>
                <a:off x="0" y="0"/>
                <a:ext cx="228600" cy="2286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</p:sp>
          <p:sp>
            <p:nvSpPr>
              <p:cNvPr id="132" name="Oval 4"/>
              <p:cNvSpPr/>
              <p:nvPr/>
            </p:nvSpPr>
            <p:spPr>
              <a:xfrm>
                <a:off x="33478" y="33478"/>
                <a:ext cx="161644" cy="16164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10668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kern="1200" dirty="0" smtClean="0"/>
                  <a:t>-</a:t>
                </a:r>
                <a:endParaRPr lang="en-US" sz="2400" kern="1200" dirty="0"/>
              </a:p>
            </p:txBody>
          </p:sp>
        </p:grpSp>
        <p:sp>
          <p:nvSpPr>
            <p:cNvPr id="134" name="Oval 133"/>
            <p:cNvSpPr>
              <a:spLocks noChangeAspect="1"/>
            </p:cNvSpPr>
            <p:nvPr/>
          </p:nvSpPr>
          <p:spPr>
            <a:xfrm>
              <a:off x="1514475" y="1607820"/>
              <a:ext cx="4389120" cy="4389120"/>
            </a:xfrm>
            <a:prstGeom prst="ellipse">
              <a:avLst/>
            </a:prstGeom>
            <a:noFill/>
            <a:ln w="63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>
              <a:spLocks noChangeAspect="1"/>
            </p:cNvSpPr>
            <p:nvPr/>
          </p:nvSpPr>
          <p:spPr>
            <a:xfrm>
              <a:off x="1651635" y="1722120"/>
              <a:ext cx="4114800" cy="4114800"/>
            </a:xfrm>
            <a:prstGeom prst="ellipse">
              <a:avLst/>
            </a:prstGeom>
            <a:noFill/>
            <a:ln w="63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Brace 14"/>
            <p:cNvSpPr/>
            <p:nvPr/>
          </p:nvSpPr>
          <p:spPr>
            <a:xfrm>
              <a:off x="5787630" y="3533775"/>
              <a:ext cx="77724" cy="537209"/>
            </a:xfrm>
            <a:prstGeom prst="rightBrace">
              <a:avLst/>
            </a:prstGeom>
            <a:scene3d>
              <a:camera prst="orthographicFront">
                <a:rot lat="0" lon="0" rev="16200000"/>
              </a:camera>
              <a:lightRig rig="threePt" dir="t"/>
            </a:scene3d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ight Brace 138"/>
            <p:cNvSpPr/>
            <p:nvPr/>
          </p:nvSpPr>
          <p:spPr>
            <a:xfrm>
              <a:off x="5198074" y="3606803"/>
              <a:ext cx="63971" cy="370046"/>
            </a:xfrm>
            <a:prstGeom prst="rightBrace">
              <a:avLst/>
            </a:prstGeom>
            <a:scene3d>
              <a:camera prst="orthographicFront">
                <a:rot lat="0" lon="0" rev="16200000"/>
              </a:camera>
              <a:lightRig rig="threePt" dir="t"/>
            </a:scene3d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ight Brace 139"/>
            <p:cNvSpPr/>
            <p:nvPr/>
          </p:nvSpPr>
          <p:spPr>
            <a:xfrm>
              <a:off x="4682834" y="3665220"/>
              <a:ext cx="71879" cy="253213"/>
            </a:xfrm>
            <a:prstGeom prst="rightBrace">
              <a:avLst/>
            </a:prstGeom>
            <a:scene3d>
              <a:camera prst="orthographicFront">
                <a:rot lat="0" lon="0" rev="16200000"/>
              </a:camera>
              <a:lightRig rig="threePt" dir="t"/>
            </a:scene3d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ight Brace 140"/>
            <p:cNvSpPr/>
            <p:nvPr/>
          </p:nvSpPr>
          <p:spPr>
            <a:xfrm>
              <a:off x="4354268" y="3720332"/>
              <a:ext cx="45719" cy="144913"/>
            </a:xfrm>
            <a:prstGeom prst="rightBrace">
              <a:avLst/>
            </a:prstGeom>
            <a:scene3d>
              <a:camera prst="orthographicFront">
                <a:rot lat="0" lon="0" rev="16200000"/>
              </a:camera>
              <a:lightRig rig="threePt" dir="t"/>
            </a:scene3d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Arrow Connector 146"/>
            <p:cNvCxnSpPr/>
            <p:nvPr/>
          </p:nvCxnSpPr>
          <p:spPr>
            <a:xfrm flipH="1" flipV="1">
              <a:off x="5255225" y="3836670"/>
              <a:ext cx="1003391" cy="714376"/>
            </a:xfrm>
            <a:prstGeom prst="straightConnector1">
              <a:avLst/>
            </a:prstGeom>
            <a:ln w="1905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Arrow Connector 153"/>
            <p:cNvCxnSpPr>
              <a:stCxn id="163" idx="1"/>
            </p:cNvCxnSpPr>
            <p:nvPr/>
          </p:nvCxnSpPr>
          <p:spPr>
            <a:xfrm flipH="1" flipV="1">
              <a:off x="5865355" y="3865246"/>
              <a:ext cx="403218" cy="230772"/>
            </a:xfrm>
            <a:prstGeom prst="straightConnector1">
              <a:avLst/>
            </a:prstGeom>
            <a:ln w="1905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Arrow Connector 155"/>
            <p:cNvCxnSpPr>
              <a:stCxn id="161" idx="1"/>
            </p:cNvCxnSpPr>
            <p:nvPr/>
          </p:nvCxnSpPr>
          <p:spPr>
            <a:xfrm flipH="1" flipV="1">
              <a:off x="4754716" y="3836672"/>
              <a:ext cx="1503900" cy="1205326"/>
            </a:xfrm>
            <a:prstGeom prst="straightConnector1">
              <a:avLst/>
            </a:prstGeom>
            <a:ln w="1905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Arrow Connector 157"/>
            <p:cNvCxnSpPr>
              <a:stCxn id="1039" idx="1"/>
            </p:cNvCxnSpPr>
            <p:nvPr/>
          </p:nvCxnSpPr>
          <p:spPr>
            <a:xfrm flipH="1" flipV="1">
              <a:off x="4382732" y="3829529"/>
              <a:ext cx="1894806" cy="1695239"/>
            </a:xfrm>
            <a:prstGeom prst="straightConnector1">
              <a:avLst/>
            </a:prstGeom>
            <a:ln w="1905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9" name="TextBox 1038"/>
            <p:cNvSpPr txBox="1"/>
            <p:nvPr/>
          </p:nvSpPr>
          <p:spPr>
            <a:xfrm>
              <a:off x="6277538" y="5324713"/>
              <a:ext cx="15436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1</a:t>
              </a:r>
              <a:r>
                <a:rPr lang="en-US" sz="2000" b="1" baseline="30000" dirty="0" smtClean="0"/>
                <a:t>st</a:t>
              </a:r>
              <a:r>
                <a:rPr lang="en-US" sz="2000" b="1" dirty="0" smtClean="0"/>
                <a:t> Shell 2e</a:t>
              </a:r>
              <a:endParaRPr lang="en-US" sz="2000" b="1" dirty="0"/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6258616" y="4841943"/>
              <a:ext cx="22952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2</a:t>
              </a:r>
              <a:r>
                <a:rPr lang="en-US" sz="2000" b="1" baseline="30000" dirty="0" smtClean="0"/>
                <a:t>nd</a:t>
              </a:r>
              <a:r>
                <a:rPr lang="en-US" sz="2000" b="1" dirty="0" smtClean="0"/>
                <a:t> Shell 2e, 6e</a:t>
              </a:r>
              <a:endParaRPr lang="en-US" sz="2000" b="1" dirty="0"/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6268573" y="4366380"/>
              <a:ext cx="22504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</a:t>
              </a:r>
              <a:r>
                <a:rPr lang="en-US" sz="2000" b="1" baseline="30000" dirty="0" smtClean="0"/>
                <a:t>rd</a:t>
              </a:r>
              <a:r>
                <a:rPr lang="en-US" sz="2000" b="1" dirty="0" smtClean="0"/>
                <a:t> Shell 2e, 6e, 10e</a:t>
              </a:r>
              <a:endParaRPr lang="en-US" sz="2000" b="1" dirty="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6268573" y="3895963"/>
              <a:ext cx="24944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4</a:t>
              </a:r>
              <a:r>
                <a:rPr lang="en-US" sz="2000" b="1" baseline="30000" dirty="0" smtClean="0"/>
                <a:t>th</a:t>
              </a:r>
              <a:r>
                <a:rPr lang="en-US" sz="2000" b="1" dirty="0" smtClean="0"/>
                <a:t> Shell 1e, 0e, 0e, 0e</a:t>
              </a:r>
              <a:endParaRPr lang="en-US" sz="2000" b="1" dirty="0"/>
            </a:p>
          </p:txBody>
        </p:sp>
        <p:cxnSp>
          <p:nvCxnSpPr>
            <p:cNvPr id="166" name="Straight Arrow Connector 165"/>
            <p:cNvCxnSpPr/>
            <p:nvPr/>
          </p:nvCxnSpPr>
          <p:spPr>
            <a:xfrm flipH="1">
              <a:off x="3898866" y="2198714"/>
              <a:ext cx="1927626" cy="1407339"/>
            </a:xfrm>
            <a:prstGeom prst="straightConnector1">
              <a:avLst/>
            </a:prstGeom>
            <a:ln w="1905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TextBox 168"/>
            <p:cNvSpPr txBox="1"/>
            <p:nvPr/>
          </p:nvSpPr>
          <p:spPr>
            <a:xfrm>
              <a:off x="5810042" y="1973045"/>
              <a:ext cx="241935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Nucleus 29 protons</a:t>
              </a:r>
            </a:p>
            <a:p>
              <a:r>
                <a:rPr lang="en-US" sz="2000" b="1" dirty="0" smtClean="0"/>
                <a:t>&amp; 29 neutrons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74135840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ELECTRON FLOW</a:t>
            </a:r>
            <a:endParaRPr lang="en-US" b="1" dirty="0"/>
          </a:p>
        </p:txBody>
      </p:sp>
      <p:pic>
        <p:nvPicPr>
          <p:cNvPr id="5" name="Picture 4" descr="direction of flow in a simple circuit" title="direction of flow in a simple circuit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447800"/>
            <a:ext cx="6686550" cy="504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78115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266</Words>
  <Application>Microsoft Office PowerPoint</Application>
  <PresentationFormat>On-screen Show (4:3)</PresentationFormat>
  <Paragraphs>55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1_Office Theme</vt:lpstr>
      <vt:lpstr>Basic Electron Flow</vt:lpstr>
      <vt:lpstr>Disclaimer</vt:lpstr>
      <vt:lpstr>ATOMIC STRUCTURE</vt:lpstr>
      <vt:lpstr>COPPER ATOM</vt:lpstr>
      <vt:lpstr>ELECTRON FLOW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2014-07-14T17:14:07Z</dcterms:created>
  <dcterms:modified xsi:type="dcterms:W3CDTF">2017-04-20T14:20:07Z</dcterms:modified>
</cp:coreProperties>
</file>