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sldIdLst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27"/>
  </p:normalViewPr>
  <p:slideViewPr>
    <p:cSldViewPr>
      <p:cViewPr varScale="1">
        <p:scale>
          <a:sx n="69" d="100"/>
          <a:sy n="69" d="100"/>
        </p:scale>
        <p:origin x="7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0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4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5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7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1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04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25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88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3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2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40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8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8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1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0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5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9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3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28816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0" dirty="0"/>
              <a:t>CAPACITORS</a:t>
            </a:r>
          </a:p>
        </p:txBody>
      </p:sp>
      <p:pic>
        <p:nvPicPr>
          <p:cNvPr id="9" name="Picture 8" descr="capacitor" title="capacito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254691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24688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R</a:t>
            </a:r>
            <a:r>
              <a:rPr spc="-65" dirty="0"/>
              <a:t>E</a:t>
            </a:r>
            <a:r>
              <a:rPr spc="-5" dirty="0"/>
              <a:t>SI</a:t>
            </a:r>
            <a:r>
              <a:rPr spc="-75" dirty="0"/>
              <a:t>S</a:t>
            </a:r>
            <a:r>
              <a:rPr spc="-165" dirty="0"/>
              <a:t>T</a:t>
            </a:r>
            <a:r>
              <a:rPr spc="-20" dirty="0"/>
              <a:t>O</a:t>
            </a:r>
            <a:r>
              <a:rPr spc="-105" dirty="0"/>
              <a:t>R</a:t>
            </a:r>
            <a:r>
              <a:rPr spc="-5" dirty="0"/>
              <a:t>S</a:t>
            </a:r>
          </a:p>
        </p:txBody>
      </p:sp>
      <p:pic>
        <p:nvPicPr>
          <p:cNvPr id="34" name="Picture 33" descr="resistors" title="resisto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8366"/>
            <a:ext cx="8298297" cy="509003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36493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RESISTOR</a:t>
            </a:r>
            <a:r>
              <a:rPr spc="40" dirty="0"/>
              <a:t> </a:t>
            </a:r>
            <a:r>
              <a:rPr spc="-20" dirty="0"/>
              <a:t>CODE</a:t>
            </a:r>
          </a:p>
        </p:txBody>
      </p:sp>
      <p:sp>
        <p:nvSpPr>
          <p:cNvPr id="3" name="object 3" descr="resistor code" title="resistor code"/>
          <p:cNvSpPr/>
          <p:nvPr/>
        </p:nvSpPr>
        <p:spPr>
          <a:xfrm>
            <a:off x="1783079" y="1161288"/>
            <a:ext cx="6217920" cy="5413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171386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M</a:t>
            </a:r>
            <a:r>
              <a:rPr spc="-5" dirty="0"/>
              <a:t>o</a:t>
            </a:r>
            <a:r>
              <a:rPr spc="-75" dirty="0"/>
              <a:t>t</a:t>
            </a:r>
            <a:r>
              <a:rPr spc="-5" dirty="0"/>
              <a:t>o</a:t>
            </a:r>
            <a:r>
              <a:rPr spc="-40" dirty="0"/>
              <a:t>r</a:t>
            </a:r>
            <a:r>
              <a:rPr spc="-5" dirty="0"/>
              <a:t>s</a:t>
            </a:r>
          </a:p>
        </p:txBody>
      </p:sp>
      <p:pic>
        <p:nvPicPr>
          <p:cNvPr id="13" name="Picture 12" descr="motors" title="moto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40" y="1676399"/>
            <a:ext cx="7041760" cy="34073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088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45631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POWER </a:t>
            </a:r>
            <a:r>
              <a:rPr spc="-5" dirty="0"/>
              <a:t>&amp;</a:t>
            </a:r>
            <a:r>
              <a:rPr spc="85" dirty="0"/>
              <a:t> </a:t>
            </a:r>
            <a:r>
              <a:rPr spc="-20" dirty="0"/>
              <a:t>GROUND</a:t>
            </a:r>
          </a:p>
        </p:txBody>
      </p:sp>
      <p:pic>
        <p:nvPicPr>
          <p:cNvPr id="39" name="Picture 38" descr="power and ground components" title="power and ground componen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5483124" cy="52373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550379"/>
            <a:ext cx="230251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75" dirty="0" smtClean="0"/>
              <a:t>BATTERIES</a:t>
            </a:r>
            <a:endParaRPr spc="-75" dirty="0"/>
          </a:p>
        </p:txBody>
      </p:sp>
      <p:pic>
        <p:nvPicPr>
          <p:cNvPr id="22" name="Picture 21" descr="batteries" title="batteri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660082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23774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SWITCHES</a:t>
            </a:r>
          </a:p>
        </p:txBody>
      </p:sp>
      <p:pic>
        <p:nvPicPr>
          <p:cNvPr id="40" name="Picture 39" descr="switches" title="switch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76" y="1186074"/>
            <a:ext cx="7683398" cy="5214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841476" y="907884"/>
            <a:ext cx="4257675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SWITCHES</a:t>
            </a:r>
            <a:r>
              <a:rPr spc="90" dirty="0"/>
              <a:t> </a:t>
            </a:r>
            <a:r>
              <a:rPr sz="2350" spc="5" dirty="0"/>
              <a:t>(continued</a:t>
            </a:r>
            <a:r>
              <a:rPr sz="2350" spc="5" dirty="0" smtClean="0"/>
              <a:t>)</a:t>
            </a:r>
            <a:endParaRPr sz="2350" dirty="0"/>
          </a:p>
        </p:txBody>
      </p:sp>
      <p:pic>
        <p:nvPicPr>
          <p:cNvPr id="19" name="Picture 18" descr="switches two" title="switches tw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8175813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065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ELECTRO-MECHANICAL</a:t>
            </a:r>
            <a:r>
              <a:rPr spc="225" dirty="0"/>
              <a:t> </a:t>
            </a:r>
            <a:r>
              <a:rPr spc="-35" dirty="0"/>
              <a:t>SWITCHES</a:t>
            </a:r>
          </a:p>
        </p:txBody>
      </p:sp>
      <p:pic>
        <p:nvPicPr>
          <p:cNvPr id="20" name="Picture 19" descr="electro mechanical switches" title="electro mechanical switch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7948888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164401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</a:t>
            </a:r>
            <a:r>
              <a:rPr spc="-5" dirty="0"/>
              <a:t>A</a:t>
            </a:r>
            <a:r>
              <a:rPr spc="-30" dirty="0"/>
              <a:t>M</a:t>
            </a:r>
            <a:r>
              <a:rPr spc="-40" dirty="0"/>
              <a:t>P</a:t>
            </a:r>
            <a:r>
              <a:rPr spc="-5" dirty="0"/>
              <a:t>S</a:t>
            </a:r>
          </a:p>
        </p:txBody>
      </p:sp>
      <p:pic>
        <p:nvPicPr>
          <p:cNvPr id="30" name="Picture 29" descr="lamps" title="lam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9191"/>
            <a:ext cx="803529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476" y="462406"/>
            <a:ext cx="177355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D</a:t>
            </a:r>
            <a:r>
              <a:rPr spc="-25" dirty="0"/>
              <a:t>I</a:t>
            </a:r>
            <a:r>
              <a:rPr spc="-20" dirty="0"/>
              <a:t>O</a:t>
            </a:r>
            <a:r>
              <a:rPr spc="-40" dirty="0"/>
              <a:t>D</a:t>
            </a:r>
            <a:r>
              <a:rPr spc="-65" dirty="0"/>
              <a:t>E</a:t>
            </a:r>
            <a:r>
              <a:rPr spc="-5" dirty="0"/>
              <a:t>S</a:t>
            </a:r>
          </a:p>
        </p:txBody>
      </p:sp>
      <p:pic>
        <p:nvPicPr>
          <p:cNvPr id="22" name="Picture 21" descr="diodes" title="diod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7902848" cy="487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209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1_Office Theme</vt:lpstr>
      <vt:lpstr>Components</vt:lpstr>
      <vt:lpstr>Disclaimer</vt:lpstr>
      <vt:lpstr>POWER &amp; GROUND</vt:lpstr>
      <vt:lpstr>BATTERIES</vt:lpstr>
      <vt:lpstr>SWITCHES</vt:lpstr>
      <vt:lpstr>SWITCHES (continued)</vt:lpstr>
      <vt:lpstr>ELECTRO-MECHANICAL SWITCHES</vt:lpstr>
      <vt:lpstr>LAMPS</vt:lpstr>
      <vt:lpstr>DIODES</vt:lpstr>
      <vt:lpstr>CAPACITORS</vt:lpstr>
      <vt:lpstr>RESISTORS</vt:lpstr>
      <vt:lpstr>RESISTOR CODE</vt:lpstr>
      <vt:lpstr>Motors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</dc:title>
  <cp:lastModifiedBy>RISD</cp:lastModifiedBy>
  <cp:revision>4</cp:revision>
  <dcterms:created xsi:type="dcterms:W3CDTF">2017-04-23T14:19:49Z</dcterms:created>
  <dcterms:modified xsi:type="dcterms:W3CDTF">2017-04-23T18:48:39Z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2015-10-01T00:00:00Z</vt:filetime>
  </property>
  <property fmtid="{D5CDD505-2E9C-101B-9397-08002B2CF9AE}" pid="3" name="LastSaved">
    <vt:filetime>2017-04-23T00:00:00Z</vt:filetime>
  </property>
</Properties>
</file>