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7" r:id="rId1"/>
    <p:sldMasterId id="2147483689" r:id="rId2"/>
  </p:sldMasterIdLst>
  <p:notesMasterIdLst>
    <p:notesMasterId r:id="rId9"/>
  </p:notesMasterIdLst>
  <p:handoutMasterIdLst>
    <p:handoutMasterId r:id="rId10"/>
  </p:handoutMasterIdLst>
  <p:sldIdLst>
    <p:sldId id="306" r:id="rId3"/>
    <p:sldId id="307" r:id="rId4"/>
    <p:sldId id="304" r:id="rId5"/>
    <p:sldId id="300" r:id="rId6"/>
    <p:sldId id="302" r:id="rId7"/>
    <p:sldId id="30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306"/>
            <p14:sldId id="307"/>
            <p14:sldId id="304"/>
          </p14:sldIdLst>
        </p14:section>
        <p14:section name="Overview and Objectives" id="{ABA716BF-3A5C-4ADB-94C9-CFEF84EBA240}">
          <p14:sldIdLst>
            <p14:sldId id="300"/>
            <p14:sldId id="302"/>
            <p14:sldId id="305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83977" autoAdjust="0"/>
  </p:normalViewPr>
  <p:slideViewPr>
    <p:cSldViewPr snapToGrid="0" snapToObjects="1">
      <p:cViewPr varScale="1">
        <p:scale>
          <a:sx n="62" d="100"/>
          <a:sy n="62" d="100"/>
        </p:scale>
        <p:origin x="3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4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3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77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410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36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96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157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458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976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45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318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435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798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04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794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63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86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74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294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777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914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767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0619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581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6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51" r:id="rId12"/>
    <p:sldLayoutId id="2147483650" r:id="rId13"/>
    <p:sldLayoutId id="2147483663" r:id="rId14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creativecommons.org/licenses/by/3.0" TargetMode="Externa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Devices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5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863150"/>
            <a:ext cx="7829550" cy="3954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AMMQC program is an Equal Opportunity</a:t>
            </a:r>
            <a:r>
              <a:rPr sz="16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</a:t>
            </a:r>
            <a:r>
              <a:rPr sz="1600" spc="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disabilities.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229235">
              <a:spcBef>
                <a:spcPts val="5"/>
              </a:spcBef>
            </a:pPr>
            <a:r>
              <a:rPr sz="16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work is licensed under a Creative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Commons 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Attribution 3.0 Unported License</a:t>
            </a:r>
            <a:r>
              <a:rPr sz="16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http://creativecommons.org/licenses/by/3.0]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78486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project is sponsored by a $15.9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million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grant from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U.S. Department of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Labor,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</a:t>
            </a:r>
            <a:r>
              <a:rPr sz="16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99800"/>
              </a:lnSpc>
            </a:pP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AMMQC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program is an Equal Opportunity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 disabilities. This workforce product was funded by a grant awarded  by the U.S. Department of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Labor’s 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 The product was  created by the grantee and does not necessarily reflect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official position of the U.S.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Department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Labor.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U.S. Department of Labor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makes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no guarantees, warranties, or  assurances of any kind, express or implied, with respect to such information,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including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any  information on linked sites and including, but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not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limited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to,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accuracy of the information or its  completeness, timeliness, usefulness,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adequacy,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continued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availability,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1600" spc="3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ownership.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 descr="MWCC logo" title="MWCC logo"/>
          <p:cNvSpPr/>
          <p:nvPr/>
        </p:nvSpPr>
        <p:spPr>
          <a:xfrm>
            <a:off x="1453896" y="5180076"/>
            <a:ext cx="2770631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 descr="AMMQC logo" title="AMMQC logo"/>
          <p:cNvSpPr/>
          <p:nvPr/>
        </p:nvSpPr>
        <p:spPr>
          <a:xfrm>
            <a:off x="5100828" y="4796028"/>
            <a:ext cx="2577083" cy="1257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799" y="36227"/>
            <a:ext cx="7601887" cy="64957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Disclaimer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7495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ANALOG MULTIMETER</a:t>
            </a:r>
            <a:endParaRPr lang="en-US" b="1" dirty="0"/>
          </a:p>
        </p:txBody>
      </p:sp>
      <p:pic>
        <p:nvPicPr>
          <p:cNvPr id="2050" name="Picture 2" descr="analog multimeter" title="analog multi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295" y="1194615"/>
            <a:ext cx="4953000" cy="495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7800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DIGITAL </a:t>
            </a:r>
            <a:r>
              <a:rPr lang="en-US" b="1" dirty="0" smtClean="0"/>
              <a:t>MULTIMETER #1</a:t>
            </a:r>
            <a:endParaRPr lang="en-US" b="1" dirty="0"/>
          </a:p>
        </p:txBody>
      </p:sp>
      <p:pic>
        <p:nvPicPr>
          <p:cNvPr id="1027" name="Picture 3" descr="digital multimeter" title="digital multimet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11" y="1586464"/>
            <a:ext cx="3337560" cy="468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19120" y="1458087"/>
            <a:ext cx="3910622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Primary Functions:</a:t>
            </a:r>
          </a:p>
          <a:p>
            <a:endParaRPr lang="en-US" sz="1000" b="1" dirty="0">
              <a:solidFill>
                <a:srgbClr val="7030A0"/>
              </a:solidFill>
            </a:endParaRPr>
          </a:p>
          <a:p>
            <a:r>
              <a:rPr lang="en-US" sz="2400" b="1" dirty="0" smtClean="0">
                <a:solidFill>
                  <a:srgbClr val="7030A0"/>
                </a:solidFill>
              </a:rPr>
              <a:t>A.C. Voltage </a:t>
            </a:r>
            <a:endParaRPr lang="en-US" sz="2400" b="1" dirty="0">
              <a:solidFill>
                <a:srgbClr val="7030A0"/>
              </a:solidFill>
            </a:endParaRPr>
          </a:p>
          <a:p>
            <a:r>
              <a:rPr lang="en-US" sz="2400" b="1" dirty="0" smtClean="0">
                <a:solidFill>
                  <a:srgbClr val="7030A0"/>
                </a:solidFill>
              </a:rPr>
              <a:t>D.C. Voltage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Resistance</a:t>
            </a:r>
            <a:endParaRPr lang="en-US" sz="2400" b="1" dirty="0">
              <a:solidFill>
                <a:srgbClr val="7030A0"/>
              </a:solidFill>
            </a:endParaRPr>
          </a:p>
          <a:p>
            <a:r>
              <a:rPr lang="en-US" sz="2400" b="1" dirty="0" smtClean="0">
                <a:solidFill>
                  <a:srgbClr val="7030A0"/>
                </a:solidFill>
              </a:rPr>
              <a:t>Current	(limited range)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Continuity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382792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DIGITAL </a:t>
            </a:r>
            <a:r>
              <a:rPr lang="en-US" b="1" smtClean="0"/>
              <a:t>MULTIMETER #2</a:t>
            </a:r>
            <a:endParaRPr lang="en-US" b="1" dirty="0"/>
          </a:p>
        </p:txBody>
      </p:sp>
      <p:pic>
        <p:nvPicPr>
          <p:cNvPr id="1027" name="Picture 3" descr="digital multimeter" title="digital multimet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11" y="1586464"/>
            <a:ext cx="3337560" cy="468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19120" y="1458087"/>
            <a:ext cx="295465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Additional Functions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Depending on Model:</a:t>
            </a:r>
          </a:p>
          <a:p>
            <a:endParaRPr lang="en-US" sz="2400" b="1" dirty="0">
              <a:solidFill>
                <a:srgbClr val="7030A0"/>
              </a:solidFill>
            </a:endParaRPr>
          </a:p>
          <a:p>
            <a:r>
              <a:rPr lang="en-US" sz="2400" b="1" dirty="0" smtClean="0">
                <a:solidFill>
                  <a:srgbClr val="7030A0"/>
                </a:solidFill>
              </a:rPr>
              <a:t>Diodes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Transistors	</a:t>
            </a:r>
            <a:endParaRPr lang="en-US" sz="2400" b="1" dirty="0">
              <a:solidFill>
                <a:srgbClr val="7030A0"/>
              </a:solidFill>
            </a:endParaRPr>
          </a:p>
          <a:p>
            <a:r>
              <a:rPr lang="en-US" sz="2400" b="1" dirty="0" smtClean="0">
                <a:solidFill>
                  <a:srgbClr val="7030A0"/>
                </a:solidFill>
              </a:rPr>
              <a:t>Capacitors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Frequency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Temperature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Humidity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Light levels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Sound levels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911140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AMMETER</a:t>
            </a:r>
            <a:endParaRPr lang="en-US" b="1" dirty="0"/>
          </a:p>
        </p:txBody>
      </p:sp>
      <p:pic>
        <p:nvPicPr>
          <p:cNvPr id="4098" name="Picture 2" descr="ammeter" title="am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694" y="2120642"/>
            <a:ext cx="342900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21694" y="588610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http://withfriendship.com/images/g/31432/ammeter-clip-art.jpg</a:t>
            </a:r>
          </a:p>
        </p:txBody>
      </p:sp>
    </p:spTree>
    <p:extLst>
      <p:ext uri="{BB962C8B-B14F-4D97-AF65-F5344CB8AC3E}">
        <p14:creationId xmlns:p14="http://schemas.microsoft.com/office/powerpoint/2010/main" val="3398136358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1_Office Theme</vt:lpstr>
      <vt:lpstr>Measuring Devices</vt:lpstr>
      <vt:lpstr>Disclaimer</vt:lpstr>
      <vt:lpstr>ANALOG MULTIMETER</vt:lpstr>
      <vt:lpstr>DIGITAL MULTIMETER #1</vt:lpstr>
      <vt:lpstr>DIGITAL MULTIMETER #2</vt:lpstr>
      <vt:lpstr>AMMETER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2014-07-14T17:14:07Z</dcterms:created>
  <dcterms:modified xsi:type="dcterms:W3CDTF">2017-04-23T20:49:53Z</dcterms:modified>
</cp:coreProperties>
</file>