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4EA3-8FDA-4970-8F37-4197BBC1F793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E0FC-2701-4A85-A07D-D292C8218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958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4EA3-8FDA-4970-8F37-4197BBC1F793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E0FC-2701-4A85-A07D-D292C8218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641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4EA3-8FDA-4970-8F37-4197BBC1F793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E0FC-2701-4A85-A07D-D292C8218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407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18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632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9855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040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3765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1217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8323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846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4EA3-8FDA-4970-8F37-4197BBC1F793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E0FC-2701-4A85-A07D-D292C8218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003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0135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5909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149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4EA3-8FDA-4970-8F37-4197BBC1F793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E0FC-2701-4A85-A07D-D292C8218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09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4EA3-8FDA-4970-8F37-4197BBC1F793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E0FC-2701-4A85-A07D-D292C8218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14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4EA3-8FDA-4970-8F37-4197BBC1F793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E0FC-2701-4A85-A07D-D292C8218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561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4EA3-8FDA-4970-8F37-4197BBC1F793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E0FC-2701-4A85-A07D-D292C8218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299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4EA3-8FDA-4970-8F37-4197BBC1F793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E0FC-2701-4A85-A07D-D292C8218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4EA3-8FDA-4970-8F37-4197BBC1F793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E0FC-2701-4A85-A07D-D292C8218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25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4EA3-8FDA-4970-8F37-4197BBC1F793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E0FC-2701-4A85-A07D-D292C8218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954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94EA3-8FDA-4970-8F37-4197BBC1F793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2E0FC-2701-4A85-A07D-D292C8218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717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65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creativecommons.org/licenses/by/3.0" TargetMode="Externa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Basic Electron Flow</a:t>
            </a:r>
          </a:p>
        </p:txBody>
      </p:sp>
    </p:spTree>
    <p:extLst>
      <p:ext uri="{BB962C8B-B14F-4D97-AF65-F5344CB8AC3E}">
        <p14:creationId xmlns:p14="http://schemas.microsoft.com/office/powerpoint/2010/main" val="29722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200" y="863150"/>
            <a:ext cx="7829550" cy="39549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The AMMQC program is an Equal Opportunity</a:t>
            </a:r>
            <a:r>
              <a:rPr sz="16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program.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/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Adaptive equipment is available upon request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for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individuals with</a:t>
            </a:r>
            <a:r>
              <a:rPr sz="1600" spc="25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disabilities.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15"/>
              </a:spcBef>
            </a:pPr>
            <a:endParaRPr sz="165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229235">
              <a:spcBef>
                <a:spcPts val="5"/>
              </a:spcBef>
            </a:pPr>
            <a:r>
              <a:rPr sz="1600" u="sng" spc="-5" dirty="0">
                <a:solidFill>
                  <a:srgbClr val="0000FF"/>
                </a:solidFill>
                <a:latin typeface="Times New Roman"/>
                <a:cs typeface="Times New Roman"/>
                <a:hlinkClick r:id="rId2" tooltip="Creative Commons license"/>
              </a:rPr>
              <a:t>http://creativecommons.org/licenses/by/3.0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This work is licensed under a Creative </a:t>
            </a:r>
            <a:r>
              <a:rPr sz="1600" spc="-15" dirty="0">
                <a:solidFill>
                  <a:prstClr val="black"/>
                </a:solidFill>
                <a:latin typeface="Times New Roman"/>
                <a:cs typeface="Times New Roman"/>
              </a:rPr>
              <a:t>Commons 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Attribution 3.0 Unported License</a:t>
            </a:r>
            <a:r>
              <a:rPr sz="1600" spc="2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[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  <a:hlinkClick r:id="rId2" tooltip="Creative Commons license"/>
              </a:rPr>
              <a:t>http://creativecommons.org/licenses/by/3.0]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25"/>
              </a:spcBef>
            </a:pPr>
            <a:endParaRPr sz="165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784860"/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This project is sponsored by a $15.9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million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grant from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U.S. Department of </a:t>
            </a:r>
            <a:r>
              <a:rPr sz="1600" spc="-15" dirty="0">
                <a:solidFill>
                  <a:prstClr val="black"/>
                </a:solidFill>
                <a:latin typeface="Times New Roman"/>
                <a:cs typeface="Times New Roman"/>
              </a:rPr>
              <a:t>Labor, 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Employment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and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Training</a:t>
            </a:r>
            <a:r>
              <a:rPr sz="1600" spc="-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Administration.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5080">
              <a:lnSpc>
                <a:spcPct val="99800"/>
              </a:lnSpc>
            </a:pP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AMMQC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program is an Equal Opportunity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program.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Adaptive equipment is available upon  request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for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individuals with disabilities. This workforce product was funded by a grant awarded  by the U.S. Department of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Labor’s Employment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and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Training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Administration. The product was  created by the grantee and does not necessarily reflect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official position of the U.S. 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Department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1600" spc="-20" dirty="0">
                <a:solidFill>
                  <a:prstClr val="black"/>
                </a:solidFill>
                <a:latin typeface="Times New Roman"/>
                <a:cs typeface="Times New Roman"/>
              </a:rPr>
              <a:t>Labor.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The U.S. Department of Labor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makes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no guarantees, warranties, or  assurances of any kind, express or implied, with respect to such information,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including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any  information on linked sites and including, but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not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limited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to,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accuracy of the information or its  completeness, timeliness, usefulness, </a:t>
            </a:r>
            <a:r>
              <a:rPr sz="1600" spc="-20" dirty="0">
                <a:solidFill>
                  <a:prstClr val="black"/>
                </a:solidFill>
                <a:latin typeface="Times New Roman"/>
                <a:cs typeface="Times New Roman"/>
              </a:rPr>
              <a:t>adequacy,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continued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availability,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or</a:t>
            </a:r>
            <a:r>
              <a:rPr sz="1600" spc="3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ownership.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 descr="MWCC logo" title="MWCC logo"/>
          <p:cNvSpPr/>
          <p:nvPr/>
        </p:nvSpPr>
        <p:spPr>
          <a:xfrm>
            <a:off x="1453896" y="5180076"/>
            <a:ext cx="2770631" cy="7315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 descr="AMMQC logo" title="AMMQC logo"/>
          <p:cNvSpPr/>
          <p:nvPr/>
        </p:nvSpPr>
        <p:spPr>
          <a:xfrm>
            <a:off x="5100828" y="4796028"/>
            <a:ext cx="2577083" cy="1257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799" y="36227"/>
            <a:ext cx="7601887" cy="649574"/>
          </a:xfrm>
        </p:spPr>
        <p:txBody>
          <a:bodyPr>
            <a:normAutofit/>
          </a:bodyPr>
          <a:lstStyle/>
          <a:p>
            <a:r>
              <a:rPr lang="en-US" sz="1600" dirty="0" smtClean="0"/>
              <a:t>Disclaimer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14737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-228600"/>
            <a:ext cx="7793037" cy="1143000"/>
          </a:xfrm>
        </p:spPr>
        <p:txBody>
          <a:bodyPr/>
          <a:lstStyle/>
          <a:p>
            <a:r>
              <a:rPr lang="en-US" dirty="0"/>
              <a:t>Atoms and their </a:t>
            </a:r>
            <a:r>
              <a:rPr lang="en-US" dirty="0" smtClean="0"/>
              <a:t>structure #1</a:t>
            </a:r>
            <a:endParaRPr lang="en-US" dirty="0"/>
          </a:p>
        </p:txBody>
      </p:sp>
      <p:pic>
        <p:nvPicPr>
          <p:cNvPr id="20510" name="Picture 30" descr="atomic structure" title="atomic stru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57388"/>
            <a:ext cx="7239000" cy="459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139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Atoms and their </a:t>
            </a:r>
            <a:r>
              <a:rPr lang="en-US" dirty="0" smtClean="0"/>
              <a:t>structure #2</a:t>
            </a:r>
            <a:endParaRPr lang="en-US" dirty="0"/>
          </a:p>
        </p:txBody>
      </p:sp>
      <p:pic>
        <p:nvPicPr>
          <p:cNvPr id="21534" name="Picture 30" descr="electrons in a copper atom" title="electrons in a copper at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144713"/>
            <a:ext cx="8001000" cy="463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502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Atoms and their </a:t>
            </a:r>
            <a:r>
              <a:rPr lang="en-US" smtClean="0"/>
              <a:t>structure #3</a:t>
            </a:r>
            <a:endParaRPr lang="en-US"/>
          </a:p>
        </p:txBody>
      </p:sp>
      <p:pic>
        <p:nvPicPr>
          <p:cNvPr id="1026" name="Picture 2" title="basic electric circu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066800"/>
            <a:ext cx="7639050" cy="517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452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211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1_Office Theme</vt:lpstr>
      <vt:lpstr>Basic Electron Flow</vt:lpstr>
      <vt:lpstr>Disclaimer</vt:lpstr>
      <vt:lpstr>Atoms and their structure #1</vt:lpstr>
      <vt:lpstr>Atoms and their structure #2</vt:lpstr>
      <vt:lpstr>Atoms and their structure #3</vt:lpstr>
    </vt:vector>
  </TitlesOfParts>
  <Company>MWCC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Electron Flow</dc:title>
  <dc:creator>Owner</dc:creator>
  <cp:lastModifiedBy>RISD</cp:lastModifiedBy>
  <cp:revision>4</cp:revision>
  <dcterms:created xsi:type="dcterms:W3CDTF">2013-08-20T20:59:26Z</dcterms:created>
  <dcterms:modified xsi:type="dcterms:W3CDTF">2017-04-23T21:12:53Z</dcterms:modified>
</cp:coreProperties>
</file>