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4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2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0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65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83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25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74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709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5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50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70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05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5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7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0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68175-DE15-40FA-94B2-A247B8C98F24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96BE1-3435-4758-8CFF-3B5F0ED89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5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28800" y="2667000"/>
            <a:ext cx="5867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" pitchFamily="34" charset="0"/>
              </a:rPr>
              <a:t>Any arrangement of components that allows an electrical current to flow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Basic Electrical Circuits</a:t>
            </a:r>
          </a:p>
        </p:txBody>
      </p:sp>
    </p:spTree>
    <p:extLst>
      <p:ext uri="{BB962C8B-B14F-4D97-AF65-F5344CB8AC3E}">
        <p14:creationId xmlns:p14="http://schemas.microsoft.com/office/powerpoint/2010/main" val="27523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505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 Basic Circuit</a:t>
            </a:r>
          </a:p>
        </p:txBody>
      </p:sp>
      <p:pic>
        <p:nvPicPr>
          <p:cNvPr id="2" name="Picture 1" descr="a basic circuit" title="a basic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4" y="1417638"/>
            <a:ext cx="7856930" cy="437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 Series Circuit</a:t>
            </a:r>
          </a:p>
        </p:txBody>
      </p:sp>
      <p:pic>
        <p:nvPicPr>
          <p:cNvPr id="2" name="Picture 1" descr="series circuit" title="series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327225" cy="46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 Parallel Circuit</a:t>
            </a:r>
          </a:p>
        </p:txBody>
      </p:sp>
      <p:pic>
        <p:nvPicPr>
          <p:cNvPr id="2" name="Picture 1" descr="parallet circuit" title="parallel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142022" cy="490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Parallel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Series </a:t>
            </a:r>
            <a:r>
              <a:rPr lang="en-US" dirty="0">
                <a:solidFill>
                  <a:srgbClr val="0000FF"/>
                </a:solidFill>
              </a:rPr>
              <a:t>Circuit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49" y="1295400"/>
            <a:ext cx="792910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2" y="533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00FF"/>
                </a:solidFill>
              </a:rPr>
              <a:t>A </a:t>
            </a:r>
            <a:r>
              <a:rPr lang="en-US" sz="4400" dirty="0" smtClean="0">
                <a:solidFill>
                  <a:srgbClr val="0000FF"/>
                </a:solidFill>
              </a:rPr>
              <a:t>Series</a:t>
            </a:r>
            <a:r>
              <a:rPr lang="en-US" sz="4400" dirty="0">
                <a:solidFill>
                  <a:srgbClr val="0000FF"/>
                </a:solidFill>
              </a:rPr>
              <a:t>-</a:t>
            </a:r>
            <a:r>
              <a:rPr lang="en-US" sz="4400" dirty="0" smtClean="0">
                <a:solidFill>
                  <a:srgbClr val="0000FF"/>
                </a:solidFill>
              </a:rPr>
              <a:t>Parallel </a:t>
            </a:r>
            <a:r>
              <a:rPr lang="en-US" sz="4400" dirty="0">
                <a:solidFill>
                  <a:srgbClr val="0000FF"/>
                </a:solidFill>
              </a:rPr>
              <a:t>Circuit</a:t>
            </a:r>
            <a:endParaRPr lang="en-US" sz="4400" dirty="0"/>
          </a:p>
        </p:txBody>
      </p:sp>
      <p:pic>
        <p:nvPicPr>
          <p:cNvPr id="4" name="Picture 3" descr="series-parallel circuit" title="series-parallel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82" y="1524000"/>
            <a:ext cx="7010400" cy="505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219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PowerPoint Presentation</vt:lpstr>
      <vt:lpstr>Disclaimer</vt:lpstr>
      <vt:lpstr>A Basic Circuit</vt:lpstr>
      <vt:lpstr>A Series Circuit</vt:lpstr>
      <vt:lpstr>A Parallel Circuit</vt:lpstr>
      <vt:lpstr>A Parallel-Series Circuit</vt:lpstr>
      <vt:lpstr>PowerPoint Presentation</vt:lpstr>
    </vt:vector>
  </TitlesOfParts>
  <Company>MWCC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RISD</cp:lastModifiedBy>
  <cp:revision>6</cp:revision>
  <dcterms:created xsi:type="dcterms:W3CDTF">2013-08-20T21:28:02Z</dcterms:created>
  <dcterms:modified xsi:type="dcterms:W3CDTF">2017-04-23T21:29:18Z</dcterms:modified>
</cp:coreProperties>
</file>