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7" r:id="rId4"/>
    <p:sldId id="266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E6E8FA"/>
    <a:srgbClr val="FFF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9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6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65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54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681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15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50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877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27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1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64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117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8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04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6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0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9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4A6FE-82D3-48B7-9753-CE77F34ACBEF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DCA04-77DA-4959-965B-83ED01DC9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4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2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cio-midmarket.techtarget.com/definition/voltage" TargetMode="External"/><Relationship Id="rId2" Type="http://schemas.openxmlformats.org/officeDocument/2006/relationships/hyperlink" Target="http://searchcio-midmarket.techtarget.com/definition/current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697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66800" y="1948470"/>
            <a:ext cx="404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- Opposition to electron flow.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75691" y="2635240"/>
            <a:ext cx="7239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/>
              <a:t>Resistance is the opposition that a substance offers to the flow of electric </a:t>
            </a:r>
            <a:r>
              <a:rPr lang="en-US" sz="2400" dirty="0" smtClean="0">
                <a:hlinkClick r:id="rId2"/>
              </a:rPr>
              <a:t>current</a:t>
            </a:r>
            <a:r>
              <a:rPr lang="en-US" sz="2400" dirty="0"/>
              <a:t>.  It is represented by the uppercase letter R.  The standard unit of resistance is the ohm, sometimes written out as a word, and sometimes symbolized by the uppercase Greek letter </a:t>
            </a:r>
            <a:r>
              <a:rPr lang="en-US" sz="2400" dirty="0" smtClean="0"/>
              <a:t>omega.</a:t>
            </a:r>
            <a:r>
              <a:rPr lang="en-US" sz="2400" dirty="0"/>
              <a:t> </a:t>
            </a:r>
            <a:r>
              <a:rPr lang="en-US" sz="2400" dirty="0" smtClean="0"/>
              <a:t> </a:t>
            </a:r>
            <a:r>
              <a:rPr lang="el-GR" sz="2400" dirty="0" smtClean="0"/>
              <a:t>Ω</a:t>
            </a:r>
            <a:endParaRPr lang="en-US" sz="2400" dirty="0" smtClean="0"/>
          </a:p>
          <a:p>
            <a:r>
              <a:rPr lang="en-US" sz="2400" dirty="0" smtClean="0"/>
              <a:t>When </a:t>
            </a:r>
            <a:r>
              <a:rPr lang="en-US" sz="2400" dirty="0"/>
              <a:t>an electric current of one ampere passes through a component across which a potential </a:t>
            </a:r>
            <a:r>
              <a:rPr lang="en-US" sz="2400" dirty="0" smtClean="0"/>
              <a:t>difference </a:t>
            </a:r>
            <a:r>
              <a:rPr lang="en-US" sz="2400" dirty="0"/>
              <a:t>(</a:t>
            </a:r>
            <a:r>
              <a:rPr lang="en-US" sz="2400" dirty="0">
                <a:hlinkClick r:id="rId3"/>
              </a:rPr>
              <a:t>voltage</a:t>
            </a:r>
            <a:r>
              <a:rPr lang="en-US" sz="2400" dirty="0"/>
              <a:t>) of one volt exists, then the resistance of that component is one ohm.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8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0600" y="4724400"/>
            <a:ext cx="6492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-Resistance sounds like a bad thing but we tend to use it to our advantage in most circuits.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527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-Resistance is measured in Ohms (</a:t>
            </a:r>
            <a:r>
              <a:rPr lang="en-US">
                <a:cs typeface="Arial" pitchFamily="34" charset="0"/>
              </a:rPr>
              <a:t>Ω)</a:t>
            </a:r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90600" y="2743200"/>
            <a:ext cx="754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Increase in temperature will also increase resistance.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DEFINED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15240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Resistors are devices that turn electrical current into heat energy.  This is valuable when we would like to limit current flow to another portion of a circuit.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6876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THEORY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105400" y="1524000"/>
            <a:ext cx="3733800" cy="1828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Notice </a:t>
            </a:r>
          </a:p>
          <a:p>
            <a:pPr algn="ctr"/>
            <a:r>
              <a:rPr lang="en-US" dirty="0"/>
              <a:t>as the resistance </a:t>
            </a:r>
          </a:p>
          <a:p>
            <a:pPr algn="ctr"/>
            <a:r>
              <a:rPr lang="en-US" dirty="0"/>
              <a:t>increases the current </a:t>
            </a:r>
          </a:p>
          <a:p>
            <a:pPr algn="ctr"/>
            <a:r>
              <a:rPr lang="en-US" dirty="0"/>
              <a:t>decreases.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5029200" y="4038600"/>
            <a:ext cx="3962400" cy="2209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Thus anytime </a:t>
            </a:r>
          </a:p>
          <a:p>
            <a:pPr algn="ctr"/>
            <a:r>
              <a:rPr lang="en-US" dirty="0"/>
              <a:t>current needs to </a:t>
            </a:r>
          </a:p>
          <a:p>
            <a:pPr algn="ctr"/>
            <a:r>
              <a:rPr lang="en-US" dirty="0"/>
              <a:t>be limited in a circuit, </a:t>
            </a:r>
          </a:p>
          <a:p>
            <a:pPr algn="ctr"/>
            <a:r>
              <a:rPr lang="en-US" dirty="0"/>
              <a:t>a resistor can be added. </a:t>
            </a:r>
          </a:p>
        </p:txBody>
      </p:sp>
      <p:pic>
        <p:nvPicPr>
          <p:cNvPr id="1026" name="Picture 2" descr="circuit A" title="circuit 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799"/>
            <a:ext cx="42481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ircuit B" title="circuit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3724274"/>
            <a:ext cx="42957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5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RESISTORS</a:t>
            </a:r>
          </a:p>
        </p:txBody>
      </p:sp>
      <p:pic>
        <p:nvPicPr>
          <p:cNvPr id="3076" name="Picture 4" descr="Trimmer Pot Round Sh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2001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Trimmer Pot Box Sh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8" name="Group 6" descr="fixed resistors" title="fixed resistors"/>
          <p:cNvGrpSpPr>
            <a:grpSpLocks/>
          </p:cNvGrpSpPr>
          <p:nvPr/>
        </p:nvGrpSpPr>
        <p:grpSpPr bwMode="auto">
          <a:xfrm>
            <a:off x="609600" y="3821113"/>
            <a:ext cx="3352800" cy="2884487"/>
            <a:chOff x="384" y="2189"/>
            <a:chExt cx="2112" cy="1817"/>
          </a:xfrm>
        </p:grpSpPr>
        <p:pic>
          <p:nvPicPr>
            <p:cNvPr id="3079" name="Picture 7" descr="Fixed Carbon Fil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592"/>
              <a:ext cx="2112" cy="1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768" y="2189"/>
              <a:ext cx="12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Fixed Resistors</a:t>
              </a:r>
            </a:p>
          </p:txBody>
        </p:sp>
      </p:grpSp>
      <p:grpSp>
        <p:nvGrpSpPr>
          <p:cNvPr id="3081" name="Group 9" descr="potentiometers" title="potentiometers"/>
          <p:cNvGrpSpPr>
            <a:grpSpLocks/>
          </p:cNvGrpSpPr>
          <p:nvPr/>
        </p:nvGrpSpPr>
        <p:grpSpPr bwMode="auto">
          <a:xfrm>
            <a:off x="4191000" y="4202113"/>
            <a:ext cx="4343400" cy="2274887"/>
            <a:chOff x="2640" y="2477"/>
            <a:chExt cx="2832" cy="1433"/>
          </a:xfrm>
        </p:grpSpPr>
        <p:pic>
          <p:nvPicPr>
            <p:cNvPr id="3082" name="Picture 10" descr="Bunch of Pot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388" b="19676"/>
            <a:stretch>
              <a:fillRect/>
            </a:stretch>
          </p:blipFill>
          <p:spPr bwMode="auto">
            <a:xfrm>
              <a:off x="2640" y="2854"/>
              <a:ext cx="2832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3456" y="2477"/>
              <a:ext cx="1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Potentiometers</a:t>
              </a:r>
            </a:p>
          </p:txBody>
        </p:sp>
      </p:grpSp>
      <p:grpSp>
        <p:nvGrpSpPr>
          <p:cNvPr id="3084" name="Group 12" descr="resistors in schematics" title="resistors in schematics"/>
          <p:cNvGrpSpPr>
            <a:grpSpLocks/>
          </p:cNvGrpSpPr>
          <p:nvPr/>
        </p:nvGrpSpPr>
        <p:grpSpPr bwMode="auto">
          <a:xfrm>
            <a:off x="6286500" y="1912641"/>
            <a:ext cx="2514600" cy="1466850"/>
            <a:chOff x="3936" y="1421"/>
            <a:chExt cx="1584" cy="924"/>
          </a:xfrm>
        </p:grpSpPr>
        <p:pic>
          <p:nvPicPr>
            <p:cNvPr id="3085" name="Picture 13" descr="resistors in schematics" title="resistors in schematic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488"/>
              <a:ext cx="1584" cy="8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4272" y="1421"/>
              <a:ext cx="9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Schematics</a:t>
              </a:r>
            </a:p>
          </p:txBody>
        </p:sp>
      </p:grp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64434" y="1447800"/>
            <a:ext cx="6264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There are two main types of resistors, fixed and variable.  The variable resistor may also be called a potentiometer.</a:t>
            </a:r>
            <a:r>
              <a:rPr lang="en-US" dirty="0"/>
              <a:t>  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81000" y="2209800"/>
            <a:ext cx="6264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The schematic symbols for each type are on the right.  The arrow is used to denote variable.</a:t>
            </a:r>
            <a:r>
              <a:rPr lang="en-US" dirty="0"/>
              <a:t>  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64435" y="2917826"/>
            <a:ext cx="62642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How can we tell what the value is of a resister?  There are two ways, measuring with a meter or on a fixed resistor you can read the color code.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3088" grpId="0"/>
      <p:bldP spid="30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sitor color code" title="ressitor color co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4109"/>
            <a:ext cx="8138947" cy="48006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Resistance Color </a:t>
            </a:r>
            <a:r>
              <a:rPr lang="en-US" b="1" dirty="0" smtClean="0">
                <a:solidFill>
                  <a:schemeClr val="tx2"/>
                </a:solidFill>
              </a:rPr>
              <a:t>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9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istor codes" title="resistor cod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555268" cy="63246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0468" cy="2587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Resistor Codes #1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22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istor codes" title="resistor cod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56236"/>
            <a:ext cx="8313256" cy="60671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5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Resistor Codes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70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399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1_Office Theme</vt:lpstr>
      <vt:lpstr>Resistance</vt:lpstr>
      <vt:lpstr>Disclaimer</vt:lpstr>
      <vt:lpstr>Resistance Defined</vt:lpstr>
      <vt:lpstr>DEFINED</vt:lpstr>
      <vt:lpstr>THEORY</vt:lpstr>
      <vt:lpstr>RESISTORS</vt:lpstr>
      <vt:lpstr>Resistance Color Code</vt:lpstr>
      <vt:lpstr>Resistor Codes #1</vt:lpstr>
      <vt:lpstr>Resistor Codes #2</vt:lpstr>
    </vt:vector>
  </TitlesOfParts>
  <Company>MWCC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RISD</cp:lastModifiedBy>
  <cp:revision>26</cp:revision>
  <dcterms:created xsi:type="dcterms:W3CDTF">2013-08-20T21:11:22Z</dcterms:created>
  <dcterms:modified xsi:type="dcterms:W3CDTF">2017-04-29T13:52:51Z</dcterms:modified>
</cp:coreProperties>
</file>