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72"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C88BE2A-7CDA-4C66-A752-EB960B09B256}" type="datetimeFigureOut">
              <a:rPr lang="en-US" smtClean="0"/>
              <a:t>4/30/2017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1FB418-952D-47C6-BAA4-534B49C25FFB}" type="slidenum">
              <a:rPr lang="en-US" smtClean="0"/>
              <a:t>‹#›</a:t>
            </a:fld>
            <a:endParaRPr lang="en-US"/>
          </a:p>
        </p:txBody>
      </p:sp>
    </p:spTree>
    <p:extLst>
      <p:ext uri="{BB962C8B-B14F-4D97-AF65-F5344CB8AC3E}">
        <p14:creationId xmlns:p14="http://schemas.microsoft.com/office/powerpoint/2010/main" val="1578714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88BE2A-7CDA-4C66-A752-EB960B09B256}" type="datetimeFigureOut">
              <a:rPr lang="en-US" smtClean="0"/>
              <a:t>4/30/2017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1FB418-952D-47C6-BAA4-534B49C25FFB}" type="slidenum">
              <a:rPr lang="en-US" smtClean="0"/>
              <a:t>‹#›</a:t>
            </a:fld>
            <a:endParaRPr lang="en-US"/>
          </a:p>
        </p:txBody>
      </p:sp>
    </p:spTree>
    <p:extLst>
      <p:ext uri="{BB962C8B-B14F-4D97-AF65-F5344CB8AC3E}">
        <p14:creationId xmlns:p14="http://schemas.microsoft.com/office/powerpoint/2010/main" val="1516798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88BE2A-7CDA-4C66-A752-EB960B09B256}" type="datetimeFigureOut">
              <a:rPr lang="en-US" smtClean="0"/>
              <a:t>4/30/2017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1FB418-952D-47C6-BAA4-534B49C25FFB}" type="slidenum">
              <a:rPr lang="en-US" smtClean="0"/>
              <a:t>‹#›</a:t>
            </a:fld>
            <a:endParaRPr lang="en-US"/>
          </a:p>
        </p:txBody>
      </p:sp>
    </p:spTree>
    <p:extLst>
      <p:ext uri="{BB962C8B-B14F-4D97-AF65-F5344CB8AC3E}">
        <p14:creationId xmlns:p14="http://schemas.microsoft.com/office/powerpoint/2010/main" val="517947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88BE2A-7CDA-4C66-A752-EB960B09B256}" type="datetimeFigureOut">
              <a:rPr lang="en-US" smtClean="0"/>
              <a:t>4/30/2017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1FB418-952D-47C6-BAA4-534B49C25FFB}" type="slidenum">
              <a:rPr lang="en-US" smtClean="0"/>
              <a:t>‹#›</a:t>
            </a:fld>
            <a:endParaRPr lang="en-US"/>
          </a:p>
        </p:txBody>
      </p:sp>
    </p:spTree>
    <p:extLst>
      <p:ext uri="{BB962C8B-B14F-4D97-AF65-F5344CB8AC3E}">
        <p14:creationId xmlns:p14="http://schemas.microsoft.com/office/powerpoint/2010/main" val="782849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88BE2A-7CDA-4C66-A752-EB960B09B256}" type="datetimeFigureOut">
              <a:rPr lang="en-US" smtClean="0"/>
              <a:t>4/30/2017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1FB418-952D-47C6-BAA4-534B49C25FFB}" type="slidenum">
              <a:rPr lang="en-US" smtClean="0"/>
              <a:t>‹#›</a:t>
            </a:fld>
            <a:endParaRPr lang="en-US"/>
          </a:p>
        </p:txBody>
      </p:sp>
    </p:spTree>
    <p:extLst>
      <p:ext uri="{BB962C8B-B14F-4D97-AF65-F5344CB8AC3E}">
        <p14:creationId xmlns:p14="http://schemas.microsoft.com/office/powerpoint/2010/main" val="540396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88BE2A-7CDA-4C66-A752-EB960B09B256}" type="datetimeFigureOut">
              <a:rPr lang="en-US" smtClean="0"/>
              <a:t>4/30/2017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1FB418-952D-47C6-BAA4-534B49C25FFB}" type="slidenum">
              <a:rPr lang="en-US" smtClean="0"/>
              <a:t>‹#›</a:t>
            </a:fld>
            <a:endParaRPr lang="en-US"/>
          </a:p>
        </p:txBody>
      </p:sp>
    </p:spTree>
    <p:extLst>
      <p:ext uri="{BB962C8B-B14F-4D97-AF65-F5344CB8AC3E}">
        <p14:creationId xmlns:p14="http://schemas.microsoft.com/office/powerpoint/2010/main" val="981762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88BE2A-7CDA-4C66-A752-EB960B09B256}" type="datetimeFigureOut">
              <a:rPr lang="en-US" smtClean="0"/>
              <a:t>4/30/2017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1FB418-952D-47C6-BAA4-534B49C25FFB}" type="slidenum">
              <a:rPr lang="en-US" smtClean="0"/>
              <a:t>‹#›</a:t>
            </a:fld>
            <a:endParaRPr lang="en-US"/>
          </a:p>
        </p:txBody>
      </p:sp>
    </p:spTree>
    <p:extLst>
      <p:ext uri="{BB962C8B-B14F-4D97-AF65-F5344CB8AC3E}">
        <p14:creationId xmlns:p14="http://schemas.microsoft.com/office/powerpoint/2010/main" val="1943942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88BE2A-7CDA-4C66-A752-EB960B09B256}" type="datetimeFigureOut">
              <a:rPr lang="en-US" smtClean="0"/>
              <a:t>4/30/2017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1FB418-952D-47C6-BAA4-534B49C25FFB}" type="slidenum">
              <a:rPr lang="en-US" smtClean="0"/>
              <a:t>‹#›</a:t>
            </a:fld>
            <a:endParaRPr lang="en-US"/>
          </a:p>
        </p:txBody>
      </p:sp>
    </p:spTree>
    <p:extLst>
      <p:ext uri="{BB962C8B-B14F-4D97-AF65-F5344CB8AC3E}">
        <p14:creationId xmlns:p14="http://schemas.microsoft.com/office/powerpoint/2010/main" val="2290573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88BE2A-7CDA-4C66-A752-EB960B09B256}" type="datetimeFigureOut">
              <a:rPr lang="en-US" smtClean="0"/>
              <a:t>4/30/2017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1FB418-952D-47C6-BAA4-534B49C25FFB}" type="slidenum">
              <a:rPr lang="en-US" smtClean="0"/>
              <a:t>‹#›</a:t>
            </a:fld>
            <a:endParaRPr lang="en-US"/>
          </a:p>
        </p:txBody>
      </p:sp>
    </p:spTree>
    <p:extLst>
      <p:ext uri="{BB962C8B-B14F-4D97-AF65-F5344CB8AC3E}">
        <p14:creationId xmlns:p14="http://schemas.microsoft.com/office/powerpoint/2010/main" val="303666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88BE2A-7CDA-4C66-A752-EB960B09B256}" type="datetimeFigureOut">
              <a:rPr lang="en-US" smtClean="0"/>
              <a:t>4/30/2017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1FB418-952D-47C6-BAA4-534B49C25FFB}" type="slidenum">
              <a:rPr lang="en-US" smtClean="0"/>
              <a:t>‹#›</a:t>
            </a:fld>
            <a:endParaRPr lang="en-US"/>
          </a:p>
        </p:txBody>
      </p:sp>
    </p:spTree>
    <p:extLst>
      <p:ext uri="{BB962C8B-B14F-4D97-AF65-F5344CB8AC3E}">
        <p14:creationId xmlns:p14="http://schemas.microsoft.com/office/powerpoint/2010/main" val="76175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88BE2A-7CDA-4C66-A752-EB960B09B256}" type="datetimeFigureOut">
              <a:rPr lang="en-US" smtClean="0"/>
              <a:t>4/30/2017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1FB418-952D-47C6-BAA4-534B49C25FFB}" type="slidenum">
              <a:rPr lang="en-US" smtClean="0"/>
              <a:t>‹#›</a:t>
            </a:fld>
            <a:endParaRPr lang="en-US"/>
          </a:p>
        </p:txBody>
      </p:sp>
    </p:spTree>
    <p:extLst>
      <p:ext uri="{BB962C8B-B14F-4D97-AF65-F5344CB8AC3E}">
        <p14:creationId xmlns:p14="http://schemas.microsoft.com/office/powerpoint/2010/main" val="2914540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88BE2A-7CDA-4C66-A752-EB960B09B256}" type="datetimeFigureOut">
              <a:rPr lang="en-US" smtClean="0"/>
              <a:t>4/30/2017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1FB418-952D-47C6-BAA4-534B49C25FFB}" type="slidenum">
              <a:rPr lang="en-US" smtClean="0"/>
              <a:t>‹#›</a:t>
            </a:fld>
            <a:endParaRPr lang="en-US"/>
          </a:p>
        </p:txBody>
      </p:sp>
    </p:spTree>
    <p:extLst>
      <p:ext uri="{BB962C8B-B14F-4D97-AF65-F5344CB8AC3E}">
        <p14:creationId xmlns:p14="http://schemas.microsoft.com/office/powerpoint/2010/main" val="2429375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hyperlink" Target="http://creativecommons.org/licenses/by/3.0"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6" descr="digtial multimetr abbreviations" title="digtial multimetr abbrevia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158" y="1905000"/>
            <a:ext cx="8831681" cy="4572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323080" y="1135559"/>
            <a:ext cx="8497839"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Abbreviations are letters or combinations of letters used to represent a word</a:t>
            </a:r>
            <a:r>
              <a:rPr kumimoji="0" lang="en-US" altLang="en-US" sz="2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alt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Title 1"/>
          <p:cNvSpPr>
            <a:spLocks noGrp="1"/>
          </p:cNvSpPr>
          <p:nvPr>
            <p:ph type="title"/>
          </p:nvPr>
        </p:nvSpPr>
        <p:spPr>
          <a:xfrm>
            <a:off x="0" y="152400"/>
            <a:ext cx="9144000" cy="838200"/>
          </a:xfrm>
        </p:spPr>
        <p:txBody>
          <a:bodyPr/>
          <a:lstStyle/>
          <a:p>
            <a:r>
              <a:rPr lang="en-US" dirty="0" smtClean="0"/>
              <a:t>Digital </a:t>
            </a:r>
            <a:r>
              <a:rPr lang="en-US" dirty="0" err="1" smtClean="0"/>
              <a:t>Multimeter</a:t>
            </a:r>
            <a:r>
              <a:rPr lang="en-US" dirty="0" smtClean="0"/>
              <a:t> Abbreviations</a:t>
            </a:r>
            <a:endParaRPr lang="en-US" dirty="0"/>
          </a:p>
        </p:txBody>
      </p:sp>
    </p:spTree>
    <p:extLst>
      <p:ext uri="{BB962C8B-B14F-4D97-AF65-F5344CB8AC3E}">
        <p14:creationId xmlns:p14="http://schemas.microsoft.com/office/powerpoint/2010/main" val="1218266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igital multimeter symbols" title="digital multimeter symbo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484828"/>
            <a:ext cx="6324600" cy="5373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25896" y="933183"/>
            <a:ext cx="8991600" cy="584775"/>
          </a:xfrm>
          <a:prstGeom prst="rect">
            <a:avLst/>
          </a:prstGeom>
        </p:spPr>
        <p:txBody>
          <a:bodyPr wrap="square">
            <a:spAutoFit/>
          </a:bodyPr>
          <a:lstStyle/>
          <a:p>
            <a:pPr lvl="0" algn="ctr" fontAlgn="base">
              <a:spcBef>
                <a:spcPct val="0"/>
              </a:spcBef>
              <a:spcAft>
                <a:spcPct val="0"/>
              </a:spcAft>
            </a:pPr>
            <a:r>
              <a:rPr kumimoji="0" lang="en-US" alt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Symbols represent a quantity, unit, or component that can be recognized </a:t>
            </a:r>
          </a:p>
          <a:p>
            <a:pPr lvl="0" algn="ctr" fontAlgn="base">
              <a:spcBef>
                <a:spcPct val="0"/>
              </a:spcBef>
              <a:spcAft>
                <a:spcPct val="0"/>
              </a:spcAft>
            </a:pPr>
            <a:r>
              <a:rPr kumimoji="0" lang="en-US" alt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regardless of language a person speaks.</a:t>
            </a:r>
            <a:endParaRPr kumimoji="0" lang="en-US" alt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Title 1"/>
          <p:cNvSpPr>
            <a:spLocks noGrp="1"/>
          </p:cNvSpPr>
          <p:nvPr>
            <p:ph type="title"/>
          </p:nvPr>
        </p:nvSpPr>
        <p:spPr>
          <a:xfrm>
            <a:off x="0" y="209817"/>
            <a:ext cx="8926996" cy="933183"/>
          </a:xfrm>
        </p:spPr>
        <p:txBody>
          <a:bodyPr/>
          <a:lstStyle/>
          <a:p>
            <a:r>
              <a:rPr lang="en-US" dirty="0"/>
              <a:t>Digital </a:t>
            </a:r>
            <a:r>
              <a:rPr lang="en-US" dirty="0" err="1" smtClean="0"/>
              <a:t>Multimeter</a:t>
            </a:r>
            <a:r>
              <a:rPr lang="en-US" smtClean="0"/>
              <a:t> Symbols</a:t>
            </a:r>
            <a:endParaRPr lang="en-US" dirty="0"/>
          </a:p>
        </p:txBody>
      </p:sp>
    </p:spTree>
    <p:extLst>
      <p:ext uri="{BB962C8B-B14F-4D97-AF65-F5344CB8AC3E}">
        <p14:creationId xmlns:p14="http://schemas.microsoft.com/office/powerpoint/2010/main" val="7003695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Disclainmer</a:t>
            </a:r>
            <a:endParaRPr lang="en-US" dirty="0"/>
          </a:p>
        </p:txBody>
      </p:sp>
      <p:sp>
        <p:nvSpPr>
          <p:cNvPr id="3" name="TextBox 2"/>
          <p:cNvSpPr txBox="1"/>
          <p:nvPr/>
        </p:nvSpPr>
        <p:spPr>
          <a:xfrm>
            <a:off x="457200" y="1417638"/>
            <a:ext cx="8382000" cy="4524315"/>
          </a:xfrm>
          <a:prstGeom prst="rect">
            <a:avLst/>
          </a:prstGeom>
          <a:noFill/>
        </p:spPr>
        <p:txBody>
          <a:bodyPr wrap="square" rtlCol="0">
            <a:spAutoFit/>
          </a:bodyPr>
          <a:lstStyle/>
          <a:p>
            <a:r>
              <a:rPr lang="en-US" dirty="0"/>
              <a:t>The AMMQC program is an Equal Opportunity program.</a:t>
            </a:r>
          </a:p>
          <a:p>
            <a:r>
              <a:rPr lang="en-US" dirty="0"/>
              <a:t>Adaptive equipment is available upon request for individuals with disabilities.</a:t>
            </a:r>
          </a:p>
          <a:p>
            <a:r>
              <a:rPr lang="en-US" u="sng" dirty="0">
                <a:hlinkClick r:id="rId2" tooltip="Creative Commons License"/>
              </a:rPr>
              <a:t>http://creativecommons.org/licenses/by/3.0 </a:t>
            </a:r>
            <a:r>
              <a:rPr lang="en-US" dirty="0"/>
              <a:t>This work is licensed under a Creative Commons  Attribution 3.0 </a:t>
            </a:r>
            <a:r>
              <a:rPr lang="en-US" dirty="0" err="1"/>
              <a:t>Unported</a:t>
            </a:r>
            <a:r>
              <a:rPr lang="en-US" dirty="0"/>
              <a:t> License [</a:t>
            </a:r>
            <a:r>
              <a:rPr lang="en-US" u="sng" dirty="0">
                <a:hlinkClick r:id="rId2"/>
              </a:rPr>
              <a:t>http://creativecommons.org/licenses/by/3.0]</a:t>
            </a:r>
            <a:endParaRPr lang="en-US" dirty="0"/>
          </a:p>
          <a:p>
            <a:r>
              <a:rPr lang="en-US" dirty="0"/>
              <a:t>This project is sponsored by a $15.9 million grant from the U.S. Department of Labor, Employment and Training Administration.</a:t>
            </a:r>
          </a:p>
          <a:p>
            <a:r>
              <a:rPr lang="en-US" dirty="0"/>
              <a:t>The AMMQC program is an Equal Opportunity program. Adaptive equipment is available upon request for individuals with disabilities. This workforce product was funded by a grant awarded by the U.S. Department of Labor’s Employment and Training Administration. The product was created by the grantee and does not necessarily reflect the official position of the U.S.  Department of Labor. The U.S. Department of Labor makes no guarantees, warranties, or assurances of any kind, express or implied, with respect to such information, including any information on linked sites and including, but not limited to, accuracy of the information or its completeness, timeliness, usefulness, adequacy, continued availability, or ownership.</a:t>
            </a:r>
            <a:endParaRPr lang="en-US" dirty="0"/>
          </a:p>
        </p:txBody>
      </p:sp>
    </p:spTree>
    <p:extLst>
      <p:ext uri="{BB962C8B-B14F-4D97-AF65-F5344CB8AC3E}">
        <p14:creationId xmlns:p14="http://schemas.microsoft.com/office/powerpoint/2010/main" val="13641155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229</Words>
  <Application>Microsoft Office PowerPoint</Application>
  <PresentationFormat>On-screen Show (4:3)</PresentationFormat>
  <Paragraphs>11</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Times New Roman</vt:lpstr>
      <vt:lpstr>Office Theme</vt:lpstr>
      <vt:lpstr>Digital Multimeter Abbreviations</vt:lpstr>
      <vt:lpstr>Digital Multimeter Symbols</vt:lpstr>
      <vt:lpstr>Disclainmer</vt:lpstr>
    </vt:vector>
  </TitlesOfParts>
  <Company>MWCC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RISD</cp:lastModifiedBy>
  <cp:revision>3</cp:revision>
  <cp:lastPrinted>2015-03-31T14:11:19Z</cp:lastPrinted>
  <dcterms:created xsi:type="dcterms:W3CDTF">2015-03-31T13:15:03Z</dcterms:created>
  <dcterms:modified xsi:type="dcterms:W3CDTF">2017-04-30T15:49:46Z</dcterms:modified>
</cp:coreProperties>
</file>