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342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A884-D8E2-4A11-8993-3DA158F3F8CF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E4D3-5427-4208-B297-7BFFBAE2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8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A884-D8E2-4A11-8993-3DA158F3F8CF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E4D3-5427-4208-B297-7BFFBAE2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4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A884-D8E2-4A11-8993-3DA158F3F8CF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E4D3-5427-4208-B297-7BFFBAE2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08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872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665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01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61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24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85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554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9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A884-D8E2-4A11-8993-3DA158F3F8CF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E4D3-5427-4208-B297-7BFFBAE2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90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843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68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47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A884-D8E2-4A11-8993-3DA158F3F8CF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E4D3-5427-4208-B297-7BFFBAE2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8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A884-D8E2-4A11-8993-3DA158F3F8CF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E4D3-5427-4208-B297-7BFFBAE2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3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A884-D8E2-4A11-8993-3DA158F3F8CF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E4D3-5427-4208-B297-7BFFBAE2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6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A884-D8E2-4A11-8993-3DA158F3F8CF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E4D3-5427-4208-B297-7BFFBAE2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0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A884-D8E2-4A11-8993-3DA158F3F8CF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E4D3-5427-4208-B297-7BFFBAE2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2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A884-D8E2-4A11-8993-3DA158F3F8CF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E4D3-5427-4208-B297-7BFFBAE2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A884-D8E2-4A11-8993-3DA158F3F8CF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E4D3-5427-4208-B297-7BFFBAE2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AA884-D8E2-4A11-8993-3DA158F3F8CF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BE4D3-5427-4208-B297-7BFFBAE2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0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75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Scientific and Engineering Notation</a:t>
            </a:r>
          </a:p>
        </p:txBody>
      </p:sp>
    </p:spTree>
    <p:extLst>
      <p:ext uri="{BB962C8B-B14F-4D97-AF65-F5344CB8AC3E}">
        <p14:creationId xmlns:p14="http://schemas.microsoft.com/office/powerpoint/2010/main" val="417481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Prefixes and Conversions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1242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en-US" sz="2600" u="sng" dirty="0"/>
              <a:t>Prefixes</a:t>
            </a:r>
            <a:r>
              <a:rPr lang="en-US" sz="2600" dirty="0"/>
              <a:t> : Are used to eliminate zeros from a given value.                                  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600" u="sng" dirty="0"/>
              <a:t>Conversions</a:t>
            </a:r>
            <a:r>
              <a:rPr lang="en-US" sz="2600" dirty="0"/>
              <a:t> : Changes the numeric value of a measurement from one prefix’s  value to another prefix’s value.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35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Prefixes and Conversions</a:t>
            </a:r>
          </a:p>
        </p:txBody>
      </p:sp>
      <p:pic>
        <p:nvPicPr>
          <p:cNvPr id="2" name="Picture 2" descr="prefixes and conversions" title="prefixes and conver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69999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2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2133600"/>
            <a:ext cx="8229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178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923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066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209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978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3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892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49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 u="sng" dirty="0">
                <a:solidFill>
                  <a:schemeClr val="tx2"/>
                </a:solidFill>
                <a:latin typeface="Verdana" pitchFamily="34" charset="0"/>
              </a:rPr>
              <a:t>Whole Values</a:t>
            </a:r>
            <a:r>
              <a:rPr lang="en-US" sz="2000" dirty="0">
                <a:latin typeface="Verdana" pitchFamily="34" charset="0"/>
              </a:rPr>
              <a:t> are:  </a:t>
            </a:r>
            <a:r>
              <a:rPr lang="en-US" sz="2000" dirty="0">
                <a:solidFill>
                  <a:schemeClr val="accent1"/>
                </a:solidFill>
                <a:latin typeface="Verdana" pitchFamily="34" charset="0"/>
              </a:rPr>
              <a:t>VOLTS, AMPS, OHMS, FARAD, HERTZ etc.</a:t>
            </a:r>
          </a:p>
          <a:p>
            <a:pPr>
              <a:spcBef>
                <a:spcPct val="50000"/>
              </a:spcBef>
            </a:pPr>
            <a:r>
              <a:rPr lang="en-US" sz="2000" i="1" u="sng" dirty="0">
                <a:solidFill>
                  <a:schemeClr val="tx2"/>
                </a:solidFill>
                <a:latin typeface="Verdana" pitchFamily="34" charset="0"/>
              </a:rPr>
              <a:t>Whole Values</a:t>
            </a:r>
            <a:r>
              <a:rPr lang="en-US" sz="2000" dirty="0">
                <a:latin typeface="Verdana" pitchFamily="34" charset="0"/>
              </a:rPr>
              <a:t> have all of the zeros or decimal places in their             number value:	</a:t>
            </a:r>
            <a:r>
              <a:rPr lang="en-US" sz="2000" dirty="0">
                <a:solidFill>
                  <a:schemeClr val="accent1"/>
                </a:solidFill>
                <a:latin typeface="Verdana" pitchFamily="34" charset="0"/>
              </a:rPr>
              <a:t>3000 volts		1000 amps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1"/>
                </a:solidFill>
                <a:latin typeface="Verdana" pitchFamily="34" charset="0"/>
              </a:rPr>
              <a:t>			5,000,000 ohms	0.000001 farads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1"/>
                </a:solidFill>
                <a:latin typeface="Verdana" pitchFamily="34" charset="0"/>
              </a:rPr>
              <a:t> 			560,000 hertz	</a:t>
            </a:r>
            <a:r>
              <a:rPr lang="en-US" sz="2000" dirty="0">
                <a:solidFill>
                  <a:srgbClr val="000099"/>
                </a:solidFill>
                <a:latin typeface="Verdana" pitchFamily="34" charset="0"/>
              </a:rPr>
              <a:t>	</a:t>
            </a:r>
            <a:endParaRPr lang="en-US" sz="2000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u="sng" dirty="0">
                <a:latin typeface="Verdana" pitchFamily="34" charset="0"/>
              </a:rPr>
              <a:t>Prefixes</a:t>
            </a:r>
            <a:r>
              <a:rPr lang="en-US" sz="2000" dirty="0">
                <a:latin typeface="Verdana" pitchFamily="34" charset="0"/>
              </a:rPr>
              <a:t> are added to </a:t>
            </a:r>
            <a:r>
              <a:rPr lang="en-US" sz="2000" i="1" u="sng" dirty="0">
                <a:solidFill>
                  <a:schemeClr val="accent6"/>
                </a:solidFill>
                <a:latin typeface="Verdana" pitchFamily="34" charset="0"/>
              </a:rPr>
              <a:t>whole value</a:t>
            </a:r>
            <a:r>
              <a:rPr lang="en-US" sz="2000" dirty="0">
                <a:solidFill>
                  <a:schemeClr val="accent6"/>
                </a:solidFill>
                <a:latin typeface="Verdana" pitchFamily="34" charset="0"/>
              </a:rPr>
              <a:t> </a:t>
            </a:r>
            <a:r>
              <a:rPr lang="en-US" sz="2000" dirty="0">
                <a:latin typeface="Verdana" pitchFamily="34" charset="0"/>
              </a:rPr>
              <a:t>electrical measurements to eliminate zeros or decimal places: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1"/>
                </a:solidFill>
                <a:latin typeface="Verdana" pitchFamily="34" charset="0"/>
              </a:rPr>
              <a:t>			3 K volts		1 K amps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1"/>
                </a:solidFill>
                <a:latin typeface="Verdana" pitchFamily="34" charset="0"/>
              </a:rPr>
              <a:t>			5 M ohms                 1 u farad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1"/>
                </a:solidFill>
                <a:latin typeface="Verdana" pitchFamily="34" charset="0"/>
              </a:rPr>
              <a:t>		</a:t>
            </a:r>
            <a:r>
              <a:rPr lang="en-US" sz="2000">
                <a:solidFill>
                  <a:schemeClr val="accent1"/>
                </a:solidFill>
                <a:latin typeface="Verdana" pitchFamily="34" charset="0"/>
              </a:rPr>
              <a:t>	</a:t>
            </a:r>
            <a:r>
              <a:rPr lang="en-US" sz="2000" smtClean="0">
                <a:solidFill>
                  <a:schemeClr val="accent1"/>
                </a:solidFill>
                <a:latin typeface="Verdana" pitchFamily="34" charset="0"/>
              </a:rPr>
              <a:t>560 K </a:t>
            </a:r>
            <a:r>
              <a:rPr lang="en-US" sz="2000" dirty="0">
                <a:solidFill>
                  <a:schemeClr val="accent1"/>
                </a:solidFill>
                <a:latin typeface="Verdana" pitchFamily="34" charset="0"/>
              </a:rPr>
              <a:t>Hertz</a:t>
            </a:r>
            <a:r>
              <a:rPr lang="en-US" sz="2000" dirty="0">
                <a:solidFill>
                  <a:srgbClr val="000099"/>
                </a:solidFill>
                <a:latin typeface="Verdana" pitchFamily="34" charset="0"/>
              </a:rPr>
              <a:t> 	</a:t>
            </a:r>
            <a:r>
              <a:rPr lang="en-US" sz="2000" dirty="0">
                <a:solidFill>
                  <a:srgbClr val="FF6600"/>
                </a:solidFill>
                <a:latin typeface="Verdana" pitchFamily="34" charset="0"/>
              </a:rPr>
              <a:t> </a:t>
            </a:r>
            <a:endParaRPr lang="en-US" sz="20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Prefixes and Conversions</a:t>
            </a:r>
          </a:p>
        </p:txBody>
      </p:sp>
    </p:spTree>
    <p:extLst>
      <p:ext uri="{BB962C8B-B14F-4D97-AF65-F5344CB8AC3E}">
        <p14:creationId xmlns:p14="http://schemas.microsoft.com/office/powerpoint/2010/main" val="77076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6" name="Rectangle 4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/>
              <a:t>Prefixes and </a:t>
            </a:r>
            <a:r>
              <a:rPr lang="en-US" i="1"/>
              <a:t>Whole Values</a:t>
            </a:r>
          </a:p>
        </p:txBody>
      </p:sp>
      <p:pic>
        <p:nvPicPr>
          <p:cNvPr id="2" name="Picture 1" descr="prefixes and whole values" title="prefixes and whole valu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8000999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8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6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Conversions: Example 1</a:t>
            </a:r>
          </a:p>
        </p:txBody>
      </p:sp>
      <p:pic>
        <p:nvPicPr>
          <p:cNvPr id="2" name="Picture 1" descr="conversion example #1" title="conversion example #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63" y="1219200"/>
            <a:ext cx="858807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Conversions: Example 2</a:t>
            </a:r>
          </a:p>
        </p:txBody>
      </p:sp>
      <p:pic>
        <p:nvPicPr>
          <p:cNvPr id="2" name="Picture 1" descr="conversion example #2" title="conversion example #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69" y="1417638"/>
            <a:ext cx="8600061" cy="492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0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863150"/>
            <a:ext cx="782955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disabilities.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229235"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Commons 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http://creativecommons.org/licenses/by/3.0]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78486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million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grant from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Labor,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</a:t>
            </a:r>
            <a:r>
              <a:rPr sz="16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AMMQC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Department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Labor.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makes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including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limited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to,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adequacy,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continued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availability,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1600" spc="3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ownership.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799" y="36227"/>
            <a:ext cx="7601887" cy="64957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Disclaimer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17383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275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Office Theme</vt:lpstr>
      <vt:lpstr>1_Office Theme</vt:lpstr>
      <vt:lpstr>Scientific and Engineering Notation</vt:lpstr>
      <vt:lpstr>Prefixes and Conversions</vt:lpstr>
      <vt:lpstr>Prefixes and Conversions</vt:lpstr>
      <vt:lpstr>Prefixes and Conversions</vt:lpstr>
      <vt:lpstr>Prefixes and Whole Values</vt:lpstr>
      <vt:lpstr>Conversions: Example 1</vt:lpstr>
      <vt:lpstr>Conversions: Example 2</vt:lpstr>
      <vt:lpstr>Disclaimer</vt:lpstr>
    </vt:vector>
  </TitlesOfParts>
  <Company>MWCC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and Engineering Notation</dc:title>
  <dc:creator>Owner</dc:creator>
  <cp:lastModifiedBy>RISD</cp:lastModifiedBy>
  <cp:revision>10</cp:revision>
  <dcterms:created xsi:type="dcterms:W3CDTF">2013-08-20T21:08:22Z</dcterms:created>
  <dcterms:modified xsi:type="dcterms:W3CDTF">2017-04-30T16:38:52Z</dcterms:modified>
</cp:coreProperties>
</file>