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18EEF9-1E97-459D-A4BB-1B5E27BE634A}" type="datetimeFigureOut">
              <a:rPr lang="en-US" smtClean="0"/>
              <a:t>4/30/2017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937EE-4564-4C77-88BE-85CEC54D7E30}" type="slidenum">
              <a:rPr lang="en-US" smtClean="0"/>
              <a:t>‹#›</a:t>
            </a:fld>
            <a:endParaRPr lang="en-US"/>
          </a:p>
        </p:txBody>
      </p:sp>
    </p:spTree>
    <p:extLst>
      <p:ext uri="{BB962C8B-B14F-4D97-AF65-F5344CB8AC3E}">
        <p14:creationId xmlns:p14="http://schemas.microsoft.com/office/powerpoint/2010/main" val="818480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18EEF9-1E97-459D-A4BB-1B5E27BE634A}" type="datetimeFigureOut">
              <a:rPr lang="en-US" smtClean="0"/>
              <a:t>4/30/2017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937EE-4564-4C77-88BE-85CEC54D7E30}" type="slidenum">
              <a:rPr lang="en-US" smtClean="0"/>
              <a:t>‹#›</a:t>
            </a:fld>
            <a:endParaRPr lang="en-US"/>
          </a:p>
        </p:txBody>
      </p:sp>
    </p:spTree>
    <p:extLst>
      <p:ext uri="{BB962C8B-B14F-4D97-AF65-F5344CB8AC3E}">
        <p14:creationId xmlns:p14="http://schemas.microsoft.com/office/powerpoint/2010/main" val="1398734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18EEF9-1E97-459D-A4BB-1B5E27BE634A}" type="datetimeFigureOut">
              <a:rPr lang="en-US" smtClean="0"/>
              <a:t>4/30/2017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937EE-4564-4C77-88BE-85CEC54D7E30}" type="slidenum">
              <a:rPr lang="en-US" smtClean="0"/>
              <a:t>‹#›</a:t>
            </a:fld>
            <a:endParaRPr lang="en-US"/>
          </a:p>
        </p:txBody>
      </p:sp>
    </p:spTree>
    <p:extLst>
      <p:ext uri="{BB962C8B-B14F-4D97-AF65-F5344CB8AC3E}">
        <p14:creationId xmlns:p14="http://schemas.microsoft.com/office/powerpoint/2010/main" val="4166678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18EEF9-1E97-459D-A4BB-1B5E27BE634A}" type="datetimeFigureOut">
              <a:rPr lang="en-US" smtClean="0"/>
              <a:t>4/30/2017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937EE-4564-4C77-88BE-85CEC54D7E30}" type="slidenum">
              <a:rPr lang="en-US" smtClean="0"/>
              <a:t>‹#›</a:t>
            </a:fld>
            <a:endParaRPr lang="en-US"/>
          </a:p>
        </p:txBody>
      </p:sp>
    </p:spTree>
    <p:extLst>
      <p:ext uri="{BB962C8B-B14F-4D97-AF65-F5344CB8AC3E}">
        <p14:creationId xmlns:p14="http://schemas.microsoft.com/office/powerpoint/2010/main" val="230456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18EEF9-1E97-459D-A4BB-1B5E27BE634A}" type="datetimeFigureOut">
              <a:rPr lang="en-US" smtClean="0"/>
              <a:t>4/30/2017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937EE-4564-4C77-88BE-85CEC54D7E30}" type="slidenum">
              <a:rPr lang="en-US" smtClean="0"/>
              <a:t>‹#›</a:t>
            </a:fld>
            <a:endParaRPr lang="en-US"/>
          </a:p>
        </p:txBody>
      </p:sp>
    </p:spTree>
    <p:extLst>
      <p:ext uri="{BB962C8B-B14F-4D97-AF65-F5344CB8AC3E}">
        <p14:creationId xmlns:p14="http://schemas.microsoft.com/office/powerpoint/2010/main" val="2077316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18EEF9-1E97-459D-A4BB-1B5E27BE634A}" type="datetimeFigureOut">
              <a:rPr lang="en-US" smtClean="0"/>
              <a:t>4/30/2017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0937EE-4564-4C77-88BE-85CEC54D7E30}" type="slidenum">
              <a:rPr lang="en-US" smtClean="0"/>
              <a:t>‹#›</a:t>
            </a:fld>
            <a:endParaRPr lang="en-US"/>
          </a:p>
        </p:txBody>
      </p:sp>
    </p:spTree>
    <p:extLst>
      <p:ext uri="{BB962C8B-B14F-4D97-AF65-F5344CB8AC3E}">
        <p14:creationId xmlns:p14="http://schemas.microsoft.com/office/powerpoint/2010/main" val="2153484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18EEF9-1E97-459D-A4BB-1B5E27BE634A}" type="datetimeFigureOut">
              <a:rPr lang="en-US" smtClean="0"/>
              <a:t>4/30/2017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0937EE-4564-4C77-88BE-85CEC54D7E30}" type="slidenum">
              <a:rPr lang="en-US" smtClean="0"/>
              <a:t>‹#›</a:t>
            </a:fld>
            <a:endParaRPr lang="en-US"/>
          </a:p>
        </p:txBody>
      </p:sp>
    </p:spTree>
    <p:extLst>
      <p:ext uri="{BB962C8B-B14F-4D97-AF65-F5344CB8AC3E}">
        <p14:creationId xmlns:p14="http://schemas.microsoft.com/office/powerpoint/2010/main" val="2007938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18EEF9-1E97-459D-A4BB-1B5E27BE634A}" type="datetimeFigureOut">
              <a:rPr lang="en-US" smtClean="0"/>
              <a:t>4/30/2017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0937EE-4564-4C77-88BE-85CEC54D7E30}" type="slidenum">
              <a:rPr lang="en-US" smtClean="0"/>
              <a:t>‹#›</a:t>
            </a:fld>
            <a:endParaRPr lang="en-US"/>
          </a:p>
        </p:txBody>
      </p:sp>
    </p:spTree>
    <p:extLst>
      <p:ext uri="{BB962C8B-B14F-4D97-AF65-F5344CB8AC3E}">
        <p14:creationId xmlns:p14="http://schemas.microsoft.com/office/powerpoint/2010/main" val="674205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8EEF9-1E97-459D-A4BB-1B5E27BE634A}" type="datetimeFigureOut">
              <a:rPr lang="en-US" smtClean="0"/>
              <a:t>4/30/2017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0937EE-4564-4C77-88BE-85CEC54D7E30}" type="slidenum">
              <a:rPr lang="en-US" smtClean="0"/>
              <a:t>‹#›</a:t>
            </a:fld>
            <a:endParaRPr lang="en-US"/>
          </a:p>
        </p:txBody>
      </p:sp>
    </p:spTree>
    <p:extLst>
      <p:ext uri="{BB962C8B-B14F-4D97-AF65-F5344CB8AC3E}">
        <p14:creationId xmlns:p14="http://schemas.microsoft.com/office/powerpoint/2010/main" val="2197936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18EEF9-1E97-459D-A4BB-1B5E27BE634A}" type="datetimeFigureOut">
              <a:rPr lang="en-US" smtClean="0"/>
              <a:t>4/30/2017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0937EE-4564-4C77-88BE-85CEC54D7E30}" type="slidenum">
              <a:rPr lang="en-US" smtClean="0"/>
              <a:t>‹#›</a:t>
            </a:fld>
            <a:endParaRPr lang="en-US"/>
          </a:p>
        </p:txBody>
      </p:sp>
    </p:spTree>
    <p:extLst>
      <p:ext uri="{BB962C8B-B14F-4D97-AF65-F5344CB8AC3E}">
        <p14:creationId xmlns:p14="http://schemas.microsoft.com/office/powerpoint/2010/main" val="3960748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18EEF9-1E97-459D-A4BB-1B5E27BE634A}" type="datetimeFigureOut">
              <a:rPr lang="en-US" smtClean="0"/>
              <a:t>4/30/2017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0937EE-4564-4C77-88BE-85CEC54D7E30}" type="slidenum">
              <a:rPr lang="en-US" smtClean="0"/>
              <a:t>‹#›</a:t>
            </a:fld>
            <a:endParaRPr lang="en-US"/>
          </a:p>
        </p:txBody>
      </p:sp>
    </p:spTree>
    <p:extLst>
      <p:ext uri="{BB962C8B-B14F-4D97-AF65-F5344CB8AC3E}">
        <p14:creationId xmlns:p14="http://schemas.microsoft.com/office/powerpoint/2010/main" val="2386271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18EEF9-1E97-459D-A4BB-1B5E27BE634A}" type="datetimeFigureOut">
              <a:rPr lang="en-US" smtClean="0"/>
              <a:t>4/30/2017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0937EE-4564-4C77-88BE-85CEC54D7E30}" type="slidenum">
              <a:rPr lang="en-US" smtClean="0"/>
              <a:t>‹#›</a:t>
            </a:fld>
            <a:endParaRPr lang="en-US"/>
          </a:p>
        </p:txBody>
      </p:sp>
    </p:spTree>
    <p:extLst>
      <p:ext uri="{BB962C8B-B14F-4D97-AF65-F5344CB8AC3E}">
        <p14:creationId xmlns:p14="http://schemas.microsoft.com/office/powerpoint/2010/main" val="938305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creativecommons.org/licenses/by/3.0"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Generating a Sine Wave</a:t>
            </a:r>
            <a:endParaRPr lang="en-US" dirty="0"/>
          </a:p>
        </p:txBody>
      </p:sp>
      <p:pic>
        <p:nvPicPr>
          <p:cNvPr id="5" name="Picture 4" descr="a sine wave" title="a sine wav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1600" y="152400"/>
            <a:ext cx="6662420" cy="6553200"/>
          </a:xfrm>
          <a:prstGeom prst="rect">
            <a:avLst/>
          </a:prstGeom>
          <a:noFill/>
          <a:ln>
            <a:noFill/>
          </a:ln>
        </p:spPr>
      </p:pic>
    </p:spTree>
    <p:extLst>
      <p:ext uri="{BB962C8B-B14F-4D97-AF65-F5344CB8AC3E}">
        <p14:creationId xmlns:p14="http://schemas.microsoft.com/office/powerpoint/2010/main" val="3676843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Frequency and Perion</a:t>
            </a:r>
            <a:endParaRPr lang="en-US" dirty="0"/>
          </a:p>
        </p:txBody>
      </p:sp>
      <p:pic>
        <p:nvPicPr>
          <p:cNvPr id="4" name="Picture 3" descr="frequency and period" title="frequency and period"/>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1" y="228600"/>
            <a:ext cx="7619999" cy="6267450"/>
          </a:xfrm>
          <a:prstGeom prst="rect">
            <a:avLst/>
          </a:prstGeom>
          <a:noFill/>
          <a:ln>
            <a:noFill/>
          </a:ln>
        </p:spPr>
      </p:pic>
    </p:spTree>
    <p:extLst>
      <p:ext uri="{BB962C8B-B14F-4D97-AF65-F5344CB8AC3E}">
        <p14:creationId xmlns:p14="http://schemas.microsoft.com/office/powerpoint/2010/main" val="8718785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Peak to peak voltage</a:t>
            </a:r>
            <a:endParaRPr lang="en-US" dirty="0"/>
          </a:p>
        </p:txBody>
      </p:sp>
      <p:pic>
        <p:nvPicPr>
          <p:cNvPr id="4" name="Picture 3" descr="peak to peak voltage" title="peak to peak voltag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763" y="56198"/>
            <a:ext cx="7610475" cy="6745605"/>
          </a:xfrm>
          <a:prstGeom prst="rect">
            <a:avLst/>
          </a:prstGeom>
          <a:noFill/>
          <a:ln>
            <a:noFill/>
          </a:ln>
        </p:spPr>
      </p:pic>
    </p:spTree>
    <p:extLst>
      <p:ext uri="{BB962C8B-B14F-4D97-AF65-F5344CB8AC3E}">
        <p14:creationId xmlns:p14="http://schemas.microsoft.com/office/powerpoint/2010/main" val="9156099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Root Mean Square </a:t>
            </a:r>
            <a:r>
              <a:rPr lang="en-US" dirty="0" err="1" smtClean="0"/>
              <a:t>VOltage</a:t>
            </a:r>
            <a:endParaRPr lang="en-US" dirty="0"/>
          </a:p>
        </p:txBody>
      </p:sp>
      <p:pic>
        <p:nvPicPr>
          <p:cNvPr id="4" name="Picture 3" descr="root mean square value" title="root mean square valu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228600"/>
            <a:ext cx="7848600" cy="6244590"/>
          </a:xfrm>
          <a:prstGeom prst="rect">
            <a:avLst/>
          </a:prstGeom>
          <a:noFill/>
          <a:ln>
            <a:noFill/>
          </a:ln>
        </p:spPr>
      </p:pic>
    </p:spTree>
    <p:extLst>
      <p:ext uri="{BB962C8B-B14F-4D97-AF65-F5344CB8AC3E}">
        <p14:creationId xmlns:p14="http://schemas.microsoft.com/office/powerpoint/2010/main" val="12603871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Disclainmer</a:t>
            </a:r>
            <a:endParaRPr lang="en-US" dirty="0"/>
          </a:p>
        </p:txBody>
      </p:sp>
      <p:sp>
        <p:nvSpPr>
          <p:cNvPr id="3" name="TextBox 2"/>
          <p:cNvSpPr txBox="1"/>
          <p:nvPr/>
        </p:nvSpPr>
        <p:spPr>
          <a:xfrm>
            <a:off x="457200" y="1417638"/>
            <a:ext cx="8382000" cy="4524315"/>
          </a:xfrm>
          <a:prstGeom prst="rect">
            <a:avLst/>
          </a:prstGeom>
          <a:noFill/>
        </p:spPr>
        <p:txBody>
          <a:bodyPr wrap="square" rtlCol="0">
            <a:spAutoFit/>
          </a:bodyPr>
          <a:lstStyle/>
          <a:p>
            <a:r>
              <a:rPr lang="en-US" dirty="0">
                <a:solidFill>
                  <a:prstClr val="black"/>
                </a:solidFill>
              </a:rPr>
              <a:t>The AMMQC program is an Equal Opportunity program.</a:t>
            </a:r>
          </a:p>
          <a:p>
            <a:r>
              <a:rPr lang="en-US" dirty="0">
                <a:solidFill>
                  <a:prstClr val="black"/>
                </a:solidFill>
              </a:rPr>
              <a:t>Adaptive equipment is available upon request for individuals with disabilities.</a:t>
            </a:r>
          </a:p>
          <a:p>
            <a:r>
              <a:rPr lang="en-US" u="sng" dirty="0">
                <a:solidFill>
                  <a:prstClr val="black"/>
                </a:solidFill>
                <a:hlinkClick r:id="rId2" tooltip="Creative Commons License"/>
              </a:rPr>
              <a:t>http://creativecommons.org/licenses/by/3.0 </a:t>
            </a:r>
            <a:r>
              <a:rPr lang="en-US" dirty="0">
                <a:solidFill>
                  <a:prstClr val="black"/>
                </a:solidFill>
              </a:rPr>
              <a:t>This work is licensed under a Creative Commons  Attribution 3.0 </a:t>
            </a:r>
            <a:r>
              <a:rPr lang="en-US" dirty="0" err="1">
                <a:solidFill>
                  <a:prstClr val="black"/>
                </a:solidFill>
              </a:rPr>
              <a:t>Unported</a:t>
            </a:r>
            <a:r>
              <a:rPr lang="en-US" dirty="0">
                <a:solidFill>
                  <a:prstClr val="black"/>
                </a:solidFill>
              </a:rPr>
              <a:t> License [</a:t>
            </a:r>
            <a:r>
              <a:rPr lang="en-US" u="sng" dirty="0">
                <a:solidFill>
                  <a:prstClr val="black"/>
                </a:solidFill>
                <a:hlinkClick r:id="rId2"/>
              </a:rPr>
              <a:t>http://creativecommons.org/licenses/by/3.0]</a:t>
            </a:r>
            <a:endParaRPr lang="en-US" dirty="0">
              <a:solidFill>
                <a:prstClr val="black"/>
              </a:solidFill>
            </a:endParaRPr>
          </a:p>
          <a:p>
            <a:r>
              <a:rPr lang="en-US" dirty="0">
                <a:solidFill>
                  <a:prstClr val="black"/>
                </a:solidFill>
              </a:rPr>
              <a:t>This project is sponsored by a $15.9 million grant from the U.S. Department of Labor, Employment and Training Administration.</a:t>
            </a:r>
          </a:p>
          <a:p>
            <a:r>
              <a:rPr lang="en-US" dirty="0">
                <a:solidFill>
                  <a:prstClr val="black"/>
                </a:solidFill>
              </a:rPr>
              <a:t>The AMMQC program is an Equal Opportunity program. Adaptive equipment is available upon request for individuals with disabilities. This workforce product was funded by a grant awarded by the U.S. Department of Labor’s Employment and Training Administration. The product was created by the grantee and does not necessarily reflect the official position of the U.S.  Department of Labor. The U.S. Department of Labor makes no guarantees, warranties, or assurances of any kind, express or implied, with respect to such information, including any information on linked sites and including, but not limited to, accuracy of the information or its completeness, timeliness, usefulness, adequacy, continued availability, or ownership.</a:t>
            </a:r>
          </a:p>
        </p:txBody>
      </p:sp>
    </p:spTree>
    <p:extLst>
      <p:ext uri="{BB962C8B-B14F-4D97-AF65-F5344CB8AC3E}">
        <p14:creationId xmlns:p14="http://schemas.microsoft.com/office/powerpoint/2010/main" val="33566884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205</Words>
  <Application>Microsoft Office PowerPoint</Application>
  <PresentationFormat>On-screen Show (4:3)</PresentationFormat>
  <Paragraphs>10</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Generating a Sine Wave</vt:lpstr>
      <vt:lpstr>Frequency and Perion</vt:lpstr>
      <vt:lpstr>Peak to peak voltage</vt:lpstr>
      <vt:lpstr>Root Mean Square VOltage</vt:lpstr>
      <vt:lpstr>Disclainmer</vt:lpstr>
    </vt:vector>
  </TitlesOfParts>
  <Company>MWCC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RISD</cp:lastModifiedBy>
  <cp:revision>2</cp:revision>
  <dcterms:created xsi:type="dcterms:W3CDTF">2013-08-25T23:55:47Z</dcterms:created>
  <dcterms:modified xsi:type="dcterms:W3CDTF">2017-04-30T16:27:40Z</dcterms:modified>
</cp:coreProperties>
</file>