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716" autoAdjust="0"/>
  </p:normalViewPr>
  <p:slideViewPr>
    <p:cSldViewPr>
      <p:cViewPr varScale="1">
        <p:scale>
          <a:sx n="74" d="100"/>
          <a:sy n="74" d="100"/>
        </p:scale>
        <p:origin x="437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8554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3dprintingindustry.com/news/12-things-we-can-3d-print-in-medicine-right-now-42867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siontec.com/3d-printing-industries/professional/jewelry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rialise.com/cases/the-areion-by-formula-group-t-the-world-s-first-3d-printed-race-ca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3dprint.com/60515/3d-printed-racecars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171101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3dprint.com/57088/3d-printed-animated-film/" TargetMode="External"/><Relationship Id="rId4" Type="http://schemas.openxmlformats.org/officeDocument/2006/relationships/hyperlink" Target="http://phys.org/news/2016-06-animation-studio-3d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handproject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ablingthefuture.org/tag/3d-printed-prosthetic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0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Attribution: </a:t>
            </a:r>
            <a:r>
              <a:rPr lang="en-US" sz="1100" dirty="0" err="1" smtClean="0">
                <a:latin typeface="+mn-lt"/>
              </a:rPr>
              <a:t>Bertalan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Meskó</a:t>
            </a:r>
            <a:r>
              <a:rPr lang="en-US" sz="1100" dirty="0" smtClean="0">
                <a:latin typeface="+mn-lt"/>
              </a:rPr>
              <a:t>, 12 Things We Can 3D Print in Medicine Right Now, 3dprintingindustry.com, February 26, 2015, </a:t>
            </a:r>
            <a:r>
              <a:rPr lang="en-US" sz="1100" dirty="0" smtClean="0">
                <a:latin typeface="+mn-lt"/>
                <a:hlinkClick r:id="rId3"/>
              </a:rPr>
              <a:t>https://3dprintingindustry.com/news/12-things-we-can-3d-print-in-medicine-right-now-42867/</a:t>
            </a:r>
            <a:endParaRPr lang="en-US" sz="1100" dirty="0" smtClean="0">
              <a:latin typeface="+mn-lt"/>
            </a:endParaRPr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Reference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https://</a:t>
            </a:r>
            <a:r>
              <a:rPr lang="en" dirty="0" smtClean="0"/>
              <a:t>3dprintingindustry.com/news/12-things-we-can-3d-print-in-medicine-right-now-42867/</a:t>
            </a:r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  <a:p>
            <a:pPr lvl="0">
              <a:spcBef>
                <a:spcPts val="0"/>
              </a:spcBef>
              <a:buNone/>
            </a:pPr>
            <a:r>
              <a:rPr lang="en-US" i="1" dirty="0" smtClean="0">
                <a:effectLst/>
              </a:rPr>
              <a:t>3D Printed Bionic Ear</a:t>
            </a:r>
            <a:r>
              <a:rPr lang="en-US" dirty="0" smtClean="0">
                <a:effectLst/>
              </a:rPr>
              <a:t>. Digital image. </a:t>
            </a:r>
            <a:r>
              <a:rPr lang="en-US" i="1" dirty="0" smtClean="0">
                <a:effectLst/>
              </a:rPr>
              <a:t>12 Things We Can 3D Print in Medicine Right Now</a:t>
            </a:r>
            <a:r>
              <a:rPr lang="en-US" dirty="0" smtClean="0">
                <a:effectLst/>
              </a:rPr>
              <a:t>. 3D Printing Industry, 2016. Web. 06 Dec. 2016. &lt;https://3dprintingindustry.com/news/12-things-we-can-3d-print-in-medicine-right-now-42867/&gt;. 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Butcher, Jonathan T. </a:t>
            </a:r>
            <a:r>
              <a:rPr lang="en-US" i="1" dirty="0" smtClean="0">
                <a:effectLst/>
              </a:rPr>
              <a:t>A 3-D Print of an Artificial Heart Valve</a:t>
            </a:r>
            <a:r>
              <a:rPr lang="en-US" dirty="0" smtClean="0">
                <a:effectLst/>
              </a:rPr>
              <a:t>. Digital image. </a:t>
            </a:r>
            <a:r>
              <a:rPr lang="en-US" i="1" dirty="0" smtClean="0">
                <a:effectLst/>
              </a:rPr>
              <a:t>Creating Valve Tissue</a:t>
            </a:r>
            <a:r>
              <a:rPr lang="en-US" dirty="0" smtClean="0">
                <a:effectLst/>
              </a:rPr>
              <a:t>. ASME, </a:t>
            </a:r>
            <a:r>
              <a:rPr lang="en-US" dirty="0" err="1" smtClean="0">
                <a:effectLst/>
              </a:rPr>
              <a:t>n.d.</a:t>
            </a:r>
            <a:r>
              <a:rPr lang="en-US" dirty="0" smtClean="0">
                <a:effectLst/>
              </a:rPr>
              <a:t> Web. 06 Dec. 2016. &lt;https://www.asme.org/engineering-topics/articles/bioengineering/creating-valve-tissue-using-3d-bioprinting&gt;. 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>
              <a:spcBef>
                <a:spcPts val="0"/>
              </a:spcBef>
              <a:buNone/>
            </a:pPr>
            <a:r>
              <a:rPr lang="en-US" i="1" dirty="0" smtClean="0">
                <a:effectLst/>
              </a:rPr>
              <a:t>A 3D Printed Heart</a:t>
            </a:r>
            <a:r>
              <a:rPr lang="en-US" dirty="0" smtClean="0">
                <a:effectLst/>
              </a:rPr>
              <a:t>. Digital image. </a:t>
            </a:r>
            <a:r>
              <a:rPr lang="en-US" i="1" dirty="0" smtClean="0">
                <a:effectLst/>
              </a:rPr>
              <a:t>12 Things We Can 3D Print in Medicine Right Now</a:t>
            </a:r>
            <a:r>
              <a:rPr lang="en-US" dirty="0" smtClean="0">
                <a:effectLst/>
              </a:rPr>
              <a:t>. 3D Printing Industry, </a:t>
            </a:r>
            <a:r>
              <a:rPr lang="en-US" dirty="0" err="1" smtClean="0">
                <a:effectLst/>
              </a:rPr>
              <a:t>n.d.</a:t>
            </a:r>
            <a:r>
              <a:rPr lang="en-US" dirty="0" smtClean="0">
                <a:effectLst/>
              </a:rPr>
              <a:t> Web. 06 Dec. 2016. &lt;https://3dprintingindustry.com/news/12-things-we-can-3d-print-in-medicine-right-now-42867/&gt;.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905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Reference</a:t>
            </a:r>
            <a:br>
              <a:rPr lang="en" dirty="0"/>
            </a:br>
            <a:r>
              <a:rPr lang="en" u="sng" dirty="0">
                <a:solidFill>
                  <a:schemeClr val="hlink"/>
                </a:solidFill>
                <a:hlinkClick r:id="rId3"/>
              </a:rPr>
              <a:t>https://envisiontec.com/3d-printing-industries/professional/jewelry/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http://www.shapeways.com/marketplace/jewelry</a:t>
            </a:r>
            <a:r>
              <a:rPr lang="en" dirty="0" smtClean="0"/>
              <a:t>/</a:t>
            </a:r>
          </a:p>
          <a:p>
            <a:pPr lvl="0" rtl="0">
              <a:spcBef>
                <a:spcPts val="0"/>
              </a:spcBef>
              <a:buNone/>
            </a:pPr>
            <a:endParaRPr lang="en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i="1" dirty="0" err="1" smtClean="0">
                <a:effectLst/>
              </a:rPr>
              <a:t>QView</a:t>
            </a:r>
            <a:r>
              <a:rPr lang="en-US" dirty="0" smtClean="0">
                <a:effectLst/>
              </a:rPr>
              <a:t>. Digital image. </a:t>
            </a:r>
            <a:r>
              <a:rPr lang="en-US" i="1" dirty="0" err="1" smtClean="0">
                <a:effectLst/>
              </a:rPr>
              <a:t>QView</a:t>
            </a:r>
            <a:r>
              <a:rPr lang="en-US" dirty="0" smtClean="0">
                <a:effectLst/>
              </a:rPr>
              <a:t>. </a:t>
            </a:r>
            <a:r>
              <a:rPr lang="en-US" dirty="0" err="1" smtClean="0">
                <a:effectLst/>
              </a:rPr>
              <a:t>EnvisionTEC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n.d.</a:t>
            </a:r>
            <a:r>
              <a:rPr lang="en-US" dirty="0" smtClean="0">
                <a:effectLst/>
              </a:rPr>
              <a:t> Web. 06 Dec. 2016. &lt;https://envisiontec.com/3d-printing-materials/perfactory-materials/qview/&gt;. 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i="1" dirty="0" smtClean="0">
                <a:effectLst/>
              </a:rPr>
              <a:t>EPIC</a:t>
            </a:r>
            <a:r>
              <a:rPr lang="en-US" dirty="0" smtClean="0">
                <a:effectLst/>
              </a:rPr>
              <a:t>. Digital image. </a:t>
            </a:r>
            <a:r>
              <a:rPr lang="en-US" i="1" dirty="0" smtClean="0">
                <a:effectLst/>
              </a:rPr>
              <a:t>EPIC</a:t>
            </a:r>
            <a:r>
              <a:rPr lang="en-US" dirty="0" smtClean="0">
                <a:effectLst/>
              </a:rPr>
              <a:t>. </a:t>
            </a:r>
            <a:r>
              <a:rPr lang="en-US" dirty="0" err="1" smtClean="0">
                <a:effectLst/>
              </a:rPr>
              <a:t>EnvisionTEC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n.d.</a:t>
            </a:r>
            <a:r>
              <a:rPr lang="en-US" dirty="0" smtClean="0">
                <a:effectLst/>
              </a:rPr>
              <a:t> Web. 06 Dec. 2016. &lt;https://envisiontec.com/3d-printing-materials/perfactory-materials/epic/&gt;. 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i="1" dirty="0" smtClean="0">
                <a:effectLst/>
              </a:rPr>
              <a:t>RC90</a:t>
            </a:r>
            <a:r>
              <a:rPr lang="en-US" dirty="0" smtClean="0">
                <a:effectLst/>
              </a:rPr>
              <a:t>. Digital image. </a:t>
            </a:r>
            <a:r>
              <a:rPr lang="en-US" i="1" dirty="0" smtClean="0">
                <a:effectLst/>
              </a:rPr>
              <a:t>RC90</a:t>
            </a:r>
            <a:r>
              <a:rPr lang="en-US" dirty="0" smtClean="0">
                <a:effectLst/>
              </a:rPr>
              <a:t>. </a:t>
            </a:r>
            <a:r>
              <a:rPr lang="en-US" dirty="0" err="1" smtClean="0">
                <a:effectLst/>
              </a:rPr>
              <a:t>EnvisionTEC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n.d.</a:t>
            </a:r>
            <a:r>
              <a:rPr lang="en-US" dirty="0" smtClean="0">
                <a:effectLst/>
              </a:rPr>
              <a:t> Web. 06 Dec. 2016. &lt;https://envisiontec.com/3d-printing-materials/perfactory-materials/rc90/&gt;. 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8961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Reference</a:t>
            </a:r>
            <a:br>
              <a:rPr lang="en" dirty="0"/>
            </a:br>
            <a:r>
              <a:rPr lang="en" u="sng" dirty="0">
                <a:solidFill>
                  <a:schemeClr val="hlink"/>
                </a:solidFill>
                <a:hlinkClick r:id="rId3"/>
              </a:rPr>
              <a:t>http://www.materialise.com/cases/the-areion-by-formula-group-t-the-world-s-first-3d-printed-race-car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https://3dprint.com/60515/3d-printed-racecars/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http://</a:t>
            </a:r>
            <a:r>
              <a:rPr lang="en" dirty="0" smtClean="0"/>
              <a:t>www.3ders.org/articles/20160920-chinese-students-use-metal-3d-printing-to-build-80mph-fnx-16-racing-car.html</a:t>
            </a:r>
          </a:p>
          <a:p>
            <a:pPr lvl="0" rtl="0">
              <a:spcBef>
                <a:spcPts val="0"/>
              </a:spcBef>
              <a:buNone/>
            </a:pPr>
            <a:endParaRPr lang="en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i="1" dirty="0" smtClean="0">
                <a:effectLst/>
              </a:rPr>
              <a:t>The </a:t>
            </a:r>
            <a:r>
              <a:rPr lang="en-US" i="1" dirty="0" err="1" smtClean="0">
                <a:effectLst/>
              </a:rPr>
              <a:t>Areion</a:t>
            </a:r>
            <a:r>
              <a:rPr lang="en-US" i="1" dirty="0" smtClean="0">
                <a:effectLst/>
              </a:rPr>
              <a:t> by Formula Group T</a:t>
            </a:r>
            <a:r>
              <a:rPr lang="en-US" dirty="0" smtClean="0">
                <a:effectLst/>
              </a:rPr>
              <a:t>. Digital image. </a:t>
            </a:r>
            <a:r>
              <a:rPr lang="en-US" i="1" dirty="0" smtClean="0">
                <a:effectLst/>
              </a:rPr>
              <a:t>The </a:t>
            </a:r>
            <a:r>
              <a:rPr lang="en-US" i="1" dirty="0" err="1" smtClean="0">
                <a:effectLst/>
              </a:rPr>
              <a:t>Areion</a:t>
            </a:r>
            <a:r>
              <a:rPr lang="en-US" i="1" dirty="0" smtClean="0">
                <a:effectLst/>
              </a:rPr>
              <a:t> by Formula Group T: The World’s First 3D Printed Race Car</a:t>
            </a:r>
            <a:r>
              <a:rPr lang="en-US" dirty="0" smtClean="0">
                <a:effectLst/>
              </a:rPr>
              <a:t>. </a:t>
            </a:r>
            <a:r>
              <a:rPr lang="en-US" dirty="0" err="1" smtClean="0">
                <a:effectLst/>
              </a:rPr>
              <a:t>Materialise</a:t>
            </a:r>
            <a:r>
              <a:rPr lang="en-US" dirty="0" smtClean="0">
                <a:effectLst/>
              </a:rPr>
              <a:t>, 2016. Web. 06 Dec. 2016. &lt;http://www.materialise.com/cases/the-areion-by-formula-group-t-the-world-s-first-3d-printed-race-car&gt;. 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i="1" dirty="0" smtClean="0">
                <a:effectLst/>
              </a:rPr>
              <a:t>Carchin1.jpg</a:t>
            </a:r>
            <a:r>
              <a:rPr lang="en-US" dirty="0" smtClean="0">
                <a:effectLst/>
              </a:rPr>
              <a:t>. Digital image. </a:t>
            </a:r>
            <a:r>
              <a:rPr lang="en-US" i="1" dirty="0" smtClean="0">
                <a:effectLst/>
              </a:rPr>
              <a:t>Race Car With Over 360 3D Printed Parts on Display at Chinese Expo</a:t>
            </a:r>
            <a:r>
              <a:rPr lang="en-US" dirty="0" smtClean="0">
                <a:effectLst/>
              </a:rPr>
              <a:t>. 3D Print.com, </a:t>
            </a:r>
            <a:r>
              <a:rPr lang="en-US" dirty="0" err="1" smtClean="0">
                <a:effectLst/>
              </a:rPr>
              <a:t>n.d.</a:t>
            </a:r>
            <a:r>
              <a:rPr lang="en-US" dirty="0" smtClean="0">
                <a:effectLst/>
              </a:rPr>
              <a:t> Web. 06 Dec. 2016. &lt;https://3dprint.com/60515/3d-printed-racecars/&gt;. 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3D printed metal race car. Digital image. </a:t>
            </a:r>
            <a:r>
              <a:rPr lang="en-US" i="1" dirty="0" smtClean="0">
                <a:effectLst/>
              </a:rPr>
              <a:t>Chinese Students Use Metal 3D Printing to Build 80mph FNX-16 Racing Car</a:t>
            </a:r>
            <a:r>
              <a:rPr lang="en-US" dirty="0" smtClean="0">
                <a:effectLst/>
              </a:rPr>
              <a:t>. Www.3ders.org, </a:t>
            </a:r>
            <a:r>
              <a:rPr lang="en-US" dirty="0" err="1" smtClean="0">
                <a:effectLst/>
              </a:rPr>
              <a:t>n.d.</a:t>
            </a:r>
            <a:r>
              <a:rPr lang="en-US" dirty="0" smtClean="0">
                <a:effectLst/>
              </a:rPr>
              <a:t> Web. 06 Dec. 2016. &lt;http://www.3ders.org/articles/20160920-chinese-students-use-metal-3d-printing-to-build-80mph-fnx-16-racing-car.html&gt;. 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5567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i="1" dirty="0" err="1" smtClean="0">
                <a:effectLst/>
              </a:rPr>
              <a:t>NextEngine's</a:t>
            </a:r>
            <a:r>
              <a:rPr lang="en-US" i="1" dirty="0" smtClean="0">
                <a:effectLst/>
              </a:rPr>
              <a:t> 3D Scanner - Jay Leno's Garage</a:t>
            </a:r>
            <a:r>
              <a:rPr lang="en-US" dirty="0" smtClean="0">
                <a:effectLst/>
              </a:rPr>
              <a:t>. </a:t>
            </a:r>
            <a:r>
              <a:rPr lang="en-US" dirty="0" err="1" smtClean="0">
                <a:effectLst/>
              </a:rPr>
              <a:t>Perf</a:t>
            </a:r>
            <a:r>
              <a:rPr lang="en-US" dirty="0" smtClean="0">
                <a:effectLst/>
              </a:rPr>
              <a:t>. Jay Leno. </a:t>
            </a:r>
            <a:r>
              <a:rPr lang="en-US" i="1" dirty="0" smtClean="0">
                <a:effectLst/>
              </a:rPr>
              <a:t>YouTube.com</a:t>
            </a:r>
            <a:r>
              <a:rPr lang="en-US" dirty="0" smtClean="0">
                <a:effectLst/>
              </a:rPr>
              <a:t>. Jay Leno's Garage, 20 July 2016. Web. 06 Dec. 2016. &lt;https://www.youtube.com/watch?v=7ZrJsrTT4EA&gt;.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84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Reference</a:t>
            </a:r>
            <a:br>
              <a:rPr lang="en" dirty="0"/>
            </a:br>
            <a:r>
              <a:rPr lang="en" u="sng" dirty="0">
                <a:solidFill>
                  <a:schemeClr val="hlink"/>
                </a:solidFill>
                <a:hlinkClick r:id="rId3"/>
              </a:rPr>
              <a:t>https://vimeo.com/91711011</a:t>
            </a:r>
            <a:r>
              <a:rPr lang="en" dirty="0"/>
              <a:t/>
            </a:r>
            <a:br>
              <a:rPr lang="en" dirty="0"/>
            </a:br>
            <a:r>
              <a:rPr lang="en" u="sng" dirty="0">
                <a:solidFill>
                  <a:schemeClr val="hlink"/>
                </a:solidFill>
                <a:hlinkClick r:id="rId4"/>
              </a:rPr>
              <a:t>http://phys.org/news/2016-06-animation-studio-3d.html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https://3dprint.com/57088/3d-printed-animated-film/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i="1" dirty="0" smtClean="0">
                <a:effectLst/>
              </a:rPr>
              <a:t>BEARS ON STAIRS</a:t>
            </a:r>
            <a:r>
              <a:rPr lang="en-US" dirty="0" smtClean="0">
                <a:effectLst/>
              </a:rPr>
              <a:t>. </a:t>
            </a:r>
            <a:r>
              <a:rPr lang="en-US" dirty="0" err="1" smtClean="0">
                <a:effectLst/>
              </a:rPr>
              <a:t>Perf</a:t>
            </a:r>
            <a:r>
              <a:rPr lang="en-US" dirty="0" smtClean="0">
                <a:effectLst/>
              </a:rPr>
              <a:t>. DBLG. </a:t>
            </a:r>
            <a:r>
              <a:rPr lang="en-US" i="1" dirty="0" smtClean="0">
                <a:effectLst/>
              </a:rPr>
              <a:t>BEARS ON STAIRS</a:t>
            </a:r>
            <a:r>
              <a:rPr lang="en-US" dirty="0" smtClean="0">
                <a:effectLst/>
              </a:rPr>
              <a:t>. Vimeo, 11 Apr. 2014. Web. 06 Dec. 2016. &lt;https://vimeo.com/91711011&gt;. 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"How an Animation Studio Uses 3D Printing." </a:t>
            </a:r>
            <a:r>
              <a:rPr lang="en-US" i="1" dirty="0" smtClean="0">
                <a:effectLst/>
              </a:rPr>
              <a:t>Phys.org - News and Articles on Science and Technology</a:t>
            </a:r>
            <a:r>
              <a:rPr lang="en-US" dirty="0" smtClean="0">
                <a:effectLst/>
              </a:rPr>
              <a:t>. PHYSORG, 1 June 2016. Web. 06 Dec. 2016. &lt;http://phys.org/news/2016-06-animation-studio-3d.html&gt;. 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i="1" dirty="0" smtClean="0">
                <a:effectLst/>
              </a:rPr>
              <a:t>Animator Creates a 3D Printed Film Using 2,500 3D Printed Pieces</a:t>
            </a:r>
            <a:r>
              <a:rPr lang="en-US" dirty="0" smtClean="0">
                <a:effectLst/>
              </a:rPr>
              <a:t>. Digital image. </a:t>
            </a:r>
            <a:r>
              <a:rPr lang="en-US" i="1" dirty="0" smtClean="0">
                <a:effectLst/>
              </a:rPr>
              <a:t>Animator Creates a 3D Printed Film Using 2,500 3D Printed Pieces</a:t>
            </a:r>
            <a:r>
              <a:rPr lang="en-US" dirty="0" smtClean="0">
                <a:effectLst/>
              </a:rPr>
              <a:t>. 3Dprint.com, 14 Apr. 2015. Web. 06 Dec. 2016. &lt;https://3dprint.com/57088/3d-printed-animated-film/&gt;.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553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Reference</a:t>
            </a:r>
            <a:br>
              <a:rPr lang="en" dirty="0"/>
            </a:br>
            <a:r>
              <a:rPr lang="en" u="sng" dirty="0">
                <a:solidFill>
                  <a:schemeClr val="hlink"/>
                </a:solidFill>
                <a:hlinkClick r:id="rId3"/>
              </a:rPr>
              <a:t>http://www.openhandproject.org/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http://makezine.com/2015/11/17/how-to-design-and-3d-print-your-own-custom-gaming-miniatures/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http://enablingthefuture.org/tag/3d-printed-prosthetics/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http://www.3ders.org/articles/20161117-stringking-calls-on-lacrosse-players-to-up-their-game-with-3d-printed-heads.html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i="1" dirty="0" smtClean="0">
                <a:effectLst/>
              </a:rPr>
              <a:t>E-NABLING Ghana</a:t>
            </a:r>
            <a:r>
              <a:rPr lang="en-US" dirty="0" smtClean="0">
                <a:effectLst/>
              </a:rPr>
              <a:t>. Digital image. </a:t>
            </a:r>
            <a:r>
              <a:rPr lang="en-US" i="1" dirty="0" smtClean="0">
                <a:effectLst/>
              </a:rPr>
              <a:t>E-NABLING Ghana</a:t>
            </a:r>
            <a:r>
              <a:rPr lang="en-US" dirty="0" smtClean="0">
                <a:effectLst/>
              </a:rPr>
              <a:t>. Enablingthefuture.org, 24 July 2016. Web. 06 Dec. 2016. &lt;http://enablingthefuture.org/2016/07/24/e-nabling-ghana/&gt;. 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i="1" dirty="0" smtClean="0">
                <a:effectLst/>
              </a:rPr>
              <a:t>Mark 1 Head</a:t>
            </a:r>
            <a:r>
              <a:rPr lang="en-US" dirty="0" smtClean="0">
                <a:effectLst/>
              </a:rPr>
              <a:t>. Digital image. </a:t>
            </a:r>
            <a:r>
              <a:rPr lang="en-US" i="1" dirty="0" err="1" smtClean="0">
                <a:effectLst/>
              </a:rPr>
              <a:t>StringKing</a:t>
            </a:r>
            <a:r>
              <a:rPr lang="en-US" i="1" dirty="0" smtClean="0">
                <a:effectLst/>
              </a:rPr>
              <a:t> Calls on Lacrosse Players to up Their Game with 3D Printed Heads</a:t>
            </a:r>
            <a:r>
              <a:rPr lang="en-US" dirty="0" smtClean="0">
                <a:effectLst/>
              </a:rPr>
              <a:t>. 3ders.org, 17 Nov. 2016. Web. 06 Dec. 2016. </a:t>
            </a:r>
            <a:r>
              <a:rPr lang="en-US" smtClean="0">
                <a:effectLst/>
              </a:rPr>
              <a:t>&lt;http://www.3ders.org/articles/20161117-stringking-calls-on-lacrosse-players-to-up-their-game-with-3d-printed-heads.html&gt;. </a:t>
            </a:r>
            <a:endParaRPr lang="en-US" dirty="0" smtClean="0">
              <a:effectLst/>
            </a:endParaRP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88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56086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48048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7524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78770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2589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527105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490055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281399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512002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985920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610006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092526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433881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226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315690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1/6/2017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087187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1/6/2017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544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7ZrJsrTT4E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" smtClean="0"/>
              <a:t>The Many Uses of 3D Printing</a:t>
            </a:r>
            <a:endParaRPr lang="en" dirty="0"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CAD 262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Avenues for 3D Printing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Industrial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" sz="2400" dirty="0" smtClean="0"/>
              <a:t>Medical</a:t>
            </a:r>
          </a:p>
          <a:p>
            <a:r>
              <a:rPr lang="en" sz="2400" dirty="0" smtClean="0"/>
              <a:t>Jewelry</a:t>
            </a:r>
          </a:p>
          <a:p>
            <a:r>
              <a:rPr lang="en" sz="2400" dirty="0" smtClean="0"/>
              <a:t>Autoracing</a:t>
            </a:r>
          </a:p>
          <a:p>
            <a:r>
              <a:rPr lang="en" sz="2400" dirty="0" smtClean="0"/>
              <a:t>Animation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Consumer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309474" cy="2478088"/>
          </a:xfrm>
        </p:spPr>
        <p:txBody>
          <a:bodyPr>
            <a:normAutofit fontScale="92500"/>
          </a:bodyPr>
          <a:lstStyle/>
          <a:p>
            <a:pPr lvl="0"/>
            <a:r>
              <a:rPr lang="en" sz="2600" dirty="0" smtClean="0"/>
              <a:t>Fix household items</a:t>
            </a:r>
          </a:p>
          <a:p>
            <a:pPr lvl="0"/>
            <a:r>
              <a:rPr lang="en" sz="2600" dirty="0" smtClean="0"/>
              <a:t>Paper weight miniatures</a:t>
            </a:r>
          </a:p>
          <a:p>
            <a:pPr lvl="0"/>
            <a:r>
              <a:rPr lang="en" sz="2600" dirty="0" smtClean="0"/>
              <a:t>Cheap prosthetics</a:t>
            </a:r>
          </a:p>
          <a:p>
            <a:pPr lvl="0"/>
            <a:r>
              <a:rPr lang="en" sz="2600" dirty="0" smtClean="0"/>
              <a:t>Custom brackets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 title="Bionic E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23950"/>
            <a:ext cx="2387350" cy="23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title="cardiac model"/>
          <p:cNvPicPr preferRelativeResize="0"/>
          <p:nvPr/>
        </p:nvPicPr>
        <p:blipFill>
          <a:blip r:embed="rId4">
            <a:alphaModFix/>
          </a:blip>
          <a:srcRect r="11978"/>
          <a:stretch>
            <a:fillRect/>
          </a:stretch>
        </p:blipFill>
        <p:spPr>
          <a:xfrm>
            <a:off x="5867400" y="1123950"/>
            <a:ext cx="28956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 title="3D printed heart valv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7000" y="1123950"/>
            <a:ext cx="3167305" cy="23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Medical Printing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" name="Shape 90" title="printed jewelry"/>
          <p:cNvPicPr preferRelativeResize="0"/>
          <p:nvPr/>
        </p:nvPicPr>
        <p:blipFill>
          <a:blip r:embed="rId3">
            <a:alphaModFix/>
          </a:blip>
          <a:srcRect l="10667" r="14667"/>
          <a:stretch>
            <a:fillRect/>
          </a:stretch>
        </p:blipFill>
        <p:spPr>
          <a:xfrm>
            <a:off x="228600" y="1581150"/>
            <a:ext cx="2133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title="printed watch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400" y="1504950"/>
            <a:ext cx="3352800" cy="26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title="printed jewelr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4601" y="1504950"/>
            <a:ext cx="25146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Jewelry Printing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title="3D printed metal race car"/>
          <p:cNvPicPr preferRelativeResize="0"/>
          <p:nvPr/>
        </p:nvPicPr>
        <p:blipFill rotWithShape="1">
          <a:blip r:embed="rId3">
            <a:alphaModFix/>
          </a:blip>
          <a:srcRect l="12816" r="3963"/>
          <a:stretch/>
        </p:blipFill>
        <p:spPr>
          <a:xfrm>
            <a:off x="5791200" y="2190750"/>
            <a:ext cx="3200400" cy="28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title="printed race car"/>
          <p:cNvPicPr preferRelativeResize="0"/>
          <p:nvPr/>
        </p:nvPicPr>
        <p:blipFill rotWithShape="1">
          <a:blip r:embed="rId4">
            <a:alphaModFix/>
          </a:blip>
          <a:srcRect l="17203" r="12995"/>
          <a:stretch/>
        </p:blipFill>
        <p:spPr>
          <a:xfrm>
            <a:off x="228600" y="1116700"/>
            <a:ext cx="2895601" cy="23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title="printed race car part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200" y="1992272"/>
            <a:ext cx="3411399" cy="22724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Auto Racing Printing</a:t>
            </a:r>
            <a:endParaRPr lang="e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title="jay leno's garage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491" y="1220145"/>
            <a:ext cx="5424109" cy="33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2407500" y="4415975"/>
            <a:ext cx="4208100" cy="87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hlinkClick r:id="rId4"/>
              </a:rPr>
              <a:t>Watch the Video Here</a:t>
            </a:r>
            <a:endParaRPr lang="en" dirty="0"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Jay Leno’s Garage </a:t>
            </a:r>
            <a:endParaRPr lang="e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title="animation printing"/>
          <p:cNvPicPr preferRelativeResize="0"/>
          <p:nvPr/>
        </p:nvPicPr>
        <p:blipFill rotWithShape="1">
          <a:blip r:embed="rId3">
            <a:alphaModFix/>
          </a:blip>
          <a:srcRect l="3404" t="-2620" r="22222" b="2620"/>
          <a:stretch/>
        </p:blipFill>
        <p:spPr>
          <a:xfrm>
            <a:off x="4043429" y="3000374"/>
            <a:ext cx="5100571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title="3d animated movi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00" y="985405"/>
            <a:ext cx="4661824" cy="27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title="3d printed fil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54750"/>
            <a:ext cx="2543674" cy="218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Animation Printing</a:t>
            </a:r>
            <a:endParaRPr lang="e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title="3d printed prosthetic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191460"/>
            <a:ext cx="2602324" cy="346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 title="printed head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523" y="1265460"/>
            <a:ext cx="3209896" cy="332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Consumer Printing</a:t>
            </a:r>
            <a:endParaRPr lang="e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650</TotalTime>
  <Words>114</Words>
  <Application>Microsoft Office PowerPoint</Application>
  <PresentationFormat>On-screen Show (16:9)</PresentationFormat>
  <Paragraphs>63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Roboto</vt:lpstr>
      <vt:lpstr>Trebuchet MS</vt:lpstr>
      <vt:lpstr>Wingdings 3</vt:lpstr>
      <vt:lpstr>Facet</vt:lpstr>
      <vt:lpstr>The Many Uses of 3D Printing</vt:lpstr>
      <vt:lpstr>Two Avenues for 3D Printing</vt:lpstr>
      <vt:lpstr>Medical Printing</vt:lpstr>
      <vt:lpstr>Jewelry Printing</vt:lpstr>
      <vt:lpstr>Auto Racing Printing</vt:lpstr>
      <vt:lpstr>Jay Leno’s Garage </vt:lpstr>
      <vt:lpstr>Animation Printing</vt:lpstr>
      <vt:lpstr>Consumer Printing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Many Uses of 3D Printing</dc:title>
  <dc:creator>Vernie, Morgan</dc:creator>
  <cp:lastModifiedBy>Dubow, Danielle</cp:lastModifiedBy>
  <cp:revision>29</cp:revision>
  <dcterms:modified xsi:type="dcterms:W3CDTF">2017-01-06T21:52:51Z</dcterms:modified>
</cp:coreProperties>
</file>